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909" r:id="rId4"/>
  </p:sldMasterIdLst>
  <p:notesMasterIdLst>
    <p:notesMasterId r:id="rId10"/>
  </p:notesMasterIdLst>
  <p:handoutMasterIdLst>
    <p:handoutMasterId r:id="rId11"/>
  </p:handoutMasterIdLst>
  <p:sldIdLst>
    <p:sldId id="288" r:id="rId5"/>
    <p:sldId id="293" r:id="rId6"/>
    <p:sldId id="295" r:id="rId7"/>
    <p:sldId id="296" r:id="rId8"/>
    <p:sldId id="297" r:id="rId9"/>
  </p:sldIdLst>
  <p:sldSz cx="12192000" cy="6858000"/>
  <p:notesSz cx="6807200" cy="9939338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706" userDrawn="1">
          <p15:clr>
            <a:srgbClr val="A4A3A4"/>
          </p15:clr>
        </p15:guide>
        <p15:guide id="3" orient="horz" pos="210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orient="horz" pos="4319" userDrawn="1">
          <p15:clr>
            <a:srgbClr val="A4A3A4"/>
          </p15:clr>
        </p15:guide>
        <p15:guide id="6" pos="1300" userDrawn="1">
          <p15:clr>
            <a:srgbClr val="A4A3A4"/>
          </p15:clr>
        </p15:guide>
        <p15:guide id="7" pos="7679" userDrawn="1">
          <p15:clr>
            <a:srgbClr val="A4A3A4"/>
          </p15:clr>
        </p15:guide>
        <p15:guide id="8" pos="272" userDrawn="1">
          <p15:clr>
            <a:srgbClr val="A4A3A4"/>
          </p15:clr>
        </p15:guide>
        <p15:guide id="9" orient="horz" pos="4110" userDrawn="1">
          <p15:clr>
            <a:srgbClr val="A4A3A4"/>
          </p15:clr>
        </p15:guide>
        <p15:guide id="10" pos="7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jioka,Shiho 藤岡しほ(安全性推進部安全性ガバナンスG)" initials="F藤" lastIdx="2" clrIdx="0">
    <p:extLst>
      <p:ext uri="{19B8F6BF-5375-455C-9EA6-DF929625EA0E}">
        <p15:presenceInfo xmlns:p15="http://schemas.microsoft.com/office/powerpoint/2012/main" userId="S-1-5-21-73586283-1757981266-1417001333-21330" providerId="AD"/>
      </p:ext>
    </p:extLst>
  </p:cmAuthor>
  <p:cmAuthor id="2" name="Takemi,Eiji 武見英治(海外営業推進部SCG)" initials="T武" lastIdx="2" clrIdx="1">
    <p:extLst>
      <p:ext uri="{19B8F6BF-5375-455C-9EA6-DF929625EA0E}">
        <p15:presenceInfo xmlns:p15="http://schemas.microsoft.com/office/powerpoint/2012/main" userId="S-1-5-21-73586283-1757981266-1417001333-625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66FF"/>
    <a:srgbClr val="FFFFFF"/>
    <a:srgbClr val="333399"/>
    <a:srgbClr val="3333CC"/>
    <a:srgbClr val="0033CC"/>
    <a:srgbClr val="FFFFCC"/>
    <a:srgbClr val="3E6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0ABF2E-26B6-4372-A574-ACC1B2673108}" v="1074" dt="2020-11-19T11:12:13.890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5842" autoAdjust="0"/>
  </p:normalViewPr>
  <p:slideViewPr>
    <p:cSldViewPr snapToObjects="1">
      <p:cViewPr varScale="1">
        <p:scale>
          <a:sx n="67" d="100"/>
          <a:sy n="67" d="100"/>
        </p:scale>
        <p:origin x="920" y="48"/>
      </p:cViewPr>
      <p:guideLst>
        <p:guide orient="horz" pos="1706"/>
        <p:guide orient="horz" pos="210"/>
        <p:guide orient="horz"/>
        <p:guide orient="horz" pos="4319"/>
        <p:guide pos="1300"/>
        <p:guide pos="7679"/>
        <p:guide pos="272"/>
        <p:guide orient="horz" pos="4110"/>
        <p:guide pos="74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bara,Daiji 小原大二(MS部(P-メディカル担当))" userId="73a53568-7fc7-4d82-9b17-083e73a483f2" providerId="ADAL" clId="{060ABF2E-26B6-4372-A574-ACC1B2673108}"/>
    <pc:docChg chg="undo custSel delSld modSld sldOrd delSection modSection">
      <pc:chgData name="Obara,Daiji 小原大二(MS部(P-メディカル担当))" userId="73a53568-7fc7-4d82-9b17-083e73a483f2" providerId="ADAL" clId="{060ABF2E-26B6-4372-A574-ACC1B2673108}" dt="2020-11-19T11:12:15.449" v="4033" actId="6549"/>
      <pc:docMkLst>
        <pc:docMk/>
      </pc:docMkLst>
      <pc:sldChg chg="delSp modSp">
        <pc:chgData name="Obara,Daiji 小原大二(MS部(P-メディカル担当))" userId="73a53568-7fc7-4d82-9b17-083e73a483f2" providerId="ADAL" clId="{060ABF2E-26B6-4372-A574-ACC1B2673108}" dt="2020-11-19T11:12:15.449" v="4033" actId="6549"/>
        <pc:sldMkLst>
          <pc:docMk/>
          <pc:sldMk cId="620710560" sldId="273"/>
        </pc:sldMkLst>
        <pc:spChg chg="mod">
          <ac:chgData name="Obara,Daiji 小原大二(MS部(P-メディカル担当))" userId="73a53568-7fc7-4d82-9b17-083e73a483f2" providerId="ADAL" clId="{060ABF2E-26B6-4372-A574-ACC1B2673108}" dt="2020-11-19T11:12:15.449" v="4033" actId="6549"/>
          <ac:spMkLst>
            <pc:docMk/>
            <pc:sldMk cId="620710560" sldId="273"/>
            <ac:spMk id="2" creationId="{5A4E35D7-48F2-461F-9135-CA9A78C89FB9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11:07:09.449" v="3826" actId="6549"/>
          <ac:spMkLst>
            <pc:docMk/>
            <pc:sldMk cId="620710560" sldId="273"/>
            <ac:spMk id="3" creationId="{00000000-0000-0000-0000-000000000000}"/>
          </ac:spMkLst>
        </pc:spChg>
        <pc:spChg chg="del mod">
          <ac:chgData name="Obara,Daiji 小原大二(MS部(P-メディカル担当))" userId="73a53568-7fc7-4d82-9b17-083e73a483f2" providerId="ADAL" clId="{060ABF2E-26B6-4372-A574-ACC1B2673108}" dt="2020-11-19T10:19:28.723" v="2236" actId="478"/>
          <ac:spMkLst>
            <pc:docMk/>
            <pc:sldMk cId="620710560" sldId="273"/>
            <ac:spMk id="5" creationId="{00000000-0000-0000-0000-000000000000}"/>
          </ac:spMkLst>
        </pc:spChg>
      </pc:sldChg>
      <pc:sldChg chg="addSp">
        <pc:chgData name="Obara,Daiji 小原大二(MS部(P-メディカル担当))" userId="73a53568-7fc7-4d82-9b17-083e73a483f2" providerId="ADAL" clId="{060ABF2E-26B6-4372-A574-ACC1B2673108}" dt="2020-11-19T11:10:45.806" v="3997"/>
        <pc:sldMkLst>
          <pc:docMk/>
          <pc:sldMk cId="3748218671" sldId="284"/>
        </pc:sldMkLst>
        <pc:spChg chg="add">
          <ac:chgData name="Obara,Daiji 小原大二(MS部(P-メディカル担当))" userId="73a53568-7fc7-4d82-9b17-083e73a483f2" providerId="ADAL" clId="{060ABF2E-26B6-4372-A574-ACC1B2673108}" dt="2020-11-19T11:10:45.806" v="3997"/>
          <ac:spMkLst>
            <pc:docMk/>
            <pc:sldMk cId="3748218671" sldId="284"/>
            <ac:spMk id="2" creationId="{C283B714-3BBC-4F1D-A7FE-DF56EE582157}"/>
          </ac:spMkLst>
        </pc:spChg>
      </pc:sldChg>
      <pc:sldChg chg="delSp modSp">
        <pc:chgData name="Obara,Daiji 小原大二(MS部(P-メディカル担当))" userId="73a53568-7fc7-4d82-9b17-083e73a483f2" providerId="ADAL" clId="{060ABF2E-26B6-4372-A574-ACC1B2673108}" dt="2020-11-19T11:06:45.670" v="3781"/>
        <pc:sldMkLst>
          <pc:docMk/>
          <pc:sldMk cId="3658829538" sldId="288"/>
        </pc:sldMkLst>
        <pc:spChg chg="mod">
          <ac:chgData name="Obara,Daiji 小原大二(MS部(P-メディカル担当))" userId="73a53568-7fc7-4d82-9b17-083e73a483f2" providerId="ADAL" clId="{060ABF2E-26B6-4372-A574-ACC1B2673108}" dt="2020-11-19T11:06:45.670" v="3781"/>
          <ac:spMkLst>
            <pc:docMk/>
            <pc:sldMk cId="3658829538" sldId="288"/>
            <ac:spMk id="9" creationId="{00000000-0000-0000-0000-000000000000}"/>
          </ac:spMkLst>
        </pc:spChg>
        <pc:spChg chg="del mod">
          <ac:chgData name="Obara,Daiji 小原大二(MS部(P-メディカル担当))" userId="73a53568-7fc7-4d82-9b17-083e73a483f2" providerId="ADAL" clId="{060ABF2E-26B6-4372-A574-ACC1B2673108}" dt="2020-11-19T10:07:42.154" v="1474" actId="478"/>
          <ac:spMkLst>
            <pc:docMk/>
            <pc:sldMk cId="3658829538" sldId="288"/>
            <ac:spMk id="11" creationId="{00000000-0000-0000-0000-000000000000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0:11.317" v="3982"/>
        <pc:sldMkLst>
          <pc:docMk/>
          <pc:sldMk cId="3195679767" sldId="291"/>
        </pc:sldMkLst>
        <pc:spChg chg="add">
          <ac:chgData name="Obara,Daiji 小原大二(MS部(P-メディカル担当))" userId="73a53568-7fc7-4d82-9b17-083e73a483f2" providerId="ADAL" clId="{060ABF2E-26B6-4372-A574-ACC1B2673108}" dt="2020-11-19T11:10:11.317" v="3982"/>
          <ac:spMkLst>
            <pc:docMk/>
            <pc:sldMk cId="3195679767" sldId="291"/>
            <ac:spMk id="5" creationId="{D75A8BF9-3028-4785-BEA3-131933D72E25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11:01:06.150" v="3587"/>
          <ac:spMkLst>
            <pc:docMk/>
            <pc:sldMk cId="3195679767" sldId="291"/>
            <ac:spMk id="15" creationId="{00000000-0000-0000-0000-000000000000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0:08.620" v="3981"/>
        <pc:sldMkLst>
          <pc:docMk/>
          <pc:sldMk cId="3085164538" sldId="293"/>
        </pc:sldMkLst>
        <pc:spChg chg="add">
          <ac:chgData name="Obara,Daiji 小原大二(MS部(P-メディカル担当))" userId="73a53568-7fc7-4d82-9b17-083e73a483f2" providerId="ADAL" clId="{060ABF2E-26B6-4372-A574-ACC1B2673108}" dt="2020-11-19T11:10:08.620" v="3981"/>
          <ac:spMkLst>
            <pc:docMk/>
            <pc:sldMk cId="3085164538" sldId="293"/>
            <ac:spMk id="14" creationId="{D1653ABB-5615-4F2D-AE78-88154981F4DA}"/>
          </ac:spMkLst>
        </pc:spChg>
        <pc:graphicFrameChg chg="mod modGraphic">
          <ac:chgData name="Obara,Daiji 小原大二(MS部(P-メディカル担当))" userId="73a53568-7fc7-4d82-9b17-083e73a483f2" providerId="ADAL" clId="{060ABF2E-26B6-4372-A574-ACC1B2673108}" dt="2020-11-19T11:06:15.242" v="3735" actId="20577"/>
          <ac:graphicFrameMkLst>
            <pc:docMk/>
            <pc:sldMk cId="3085164538" sldId="293"/>
            <ac:graphicFrameMk id="5" creationId="{00000000-0000-0000-0000-000000000000}"/>
          </ac:graphicFrameMkLst>
        </pc:graphicFrameChg>
      </pc:sldChg>
      <pc:sldChg chg="addSp delSp modSp del">
        <pc:chgData name="Obara,Daiji 小原大二(MS部(P-メディカル担当))" userId="73a53568-7fc7-4d82-9b17-083e73a483f2" providerId="ADAL" clId="{060ABF2E-26B6-4372-A574-ACC1B2673108}" dt="2020-11-19T10:24:18.540" v="2251" actId="2696"/>
        <pc:sldMkLst>
          <pc:docMk/>
          <pc:sldMk cId="2789713927" sldId="294"/>
        </pc:sldMkLst>
        <pc:spChg chg="mod">
          <ac:chgData name="Obara,Daiji 小原大二(MS部(P-メディカル担当))" userId="73a53568-7fc7-4d82-9b17-083e73a483f2" providerId="ADAL" clId="{060ABF2E-26B6-4372-A574-ACC1B2673108}" dt="2020-11-19T10:21:41.580" v="2242" actId="20577"/>
          <ac:spMkLst>
            <pc:docMk/>
            <pc:sldMk cId="2789713927" sldId="294"/>
            <ac:spMk id="2" creationId="{00000000-0000-0000-0000-000000000000}"/>
          </ac:spMkLst>
        </pc:spChg>
        <pc:spChg chg="del mod">
          <ac:chgData name="Obara,Daiji 小原大二(MS部(P-メディカル担当))" userId="73a53568-7fc7-4d82-9b17-083e73a483f2" providerId="ADAL" clId="{060ABF2E-26B6-4372-A574-ACC1B2673108}" dt="2020-11-19T10:22:02.933" v="2245"/>
          <ac:spMkLst>
            <pc:docMk/>
            <pc:sldMk cId="2789713927" sldId="294"/>
            <ac:spMk id="3" creationId="{00000000-0000-0000-0000-000000000000}"/>
          </ac:spMkLst>
        </pc:spChg>
        <pc:spChg chg="add mod">
          <ac:chgData name="Obara,Daiji 小原大二(MS部(P-メディカル担当))" userId="73a53568-7fc7-4d82-9b17-083e73a483f2" providerId="ADAL" clId="{060ABF2E-26B6-4372-A574-ACC1B2673108}" dt="2020-11-19T10:22:02.933" v="2245"/>
          <ac:spMkLst>
            <pc:docMk/>
            <pc:sldMk cId="2789713927" sldId="294"/>
            <ac:spMk id="4" creationId="{F9FA5C5D-5707-4477-B781-AF005E8D3F0C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0:39.407" v="3994"/>
        <pc:sldMkLst>
          <pc:docMk/>
          <pc:sldMk cId="3512873422" sldId="295"/>
        </pc:sldMkLst>
        <pc:spChg chg="mod">
          <ac:chgData name="Obara,Daiji 小原大二(MS部(P-メディカル担当))" userId="73a53568-7fc7-4d82-9b17-083e73a483f2" providerId="ADAL" clId="{060ABF2E-26B6-4372-A574-ACC1B2673108}" dt="2020-11-19T10:48:40.473" v="3247" actId="20577"/>
          <ac:spMkLst>
            <pc:docMk/>
            <pc:sldMk cId="3512873422" sldId="295"/>
            <ac:spMk id="3" creationId="{00000000-0000-0000-0000-000000000000}"/>
          </ac:spMkLst>
        </pc:spChg>
        <pc:spChg chg="add">
          <ac:chgData name="Obara,Daiji 小原大二(MS部(P-メディカル担当))" userId="73a53568-7fc7-4d82-9b17-083e73a483f2" providerId="ADAL" clId="{060ABF2E-26B6-4372-A574-ACC1B2673108}" dt="2020-11-19T11:10:39.407" v="3994"/>
          <ac:spMkLst>
            <pc:docMk/>
            <pc:sldMk cId="3512873422" sldId="295"/>
            <ac:spMk id="4" creationId="{909E03F5-C9F6-4317-8CEA-10A22F24F9D2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0:41.387" v="3995"/>
        <pc:sldMkLst>
          <pc:docMk/>
          <pc:sldMk cId="2701848825" sldId="296"/>
        </pc:sldMkLst>
        <pc:spChg chg="mod">
          <ac:chgData name="Obara,Daiji 小原大二(MS部(P-メディカル担当))" userId="73a53568-7fc7-4d82-9b17-083e73a483f2" providerId="ADAL" clId="{060ABF2E-26B6-4372-A574-ACC1B2673108}" dt="2020-11-19T10:49:02.512" v="3250" actId="20577"/>
          <ac:spMkLst>
            <pc:docMk/>
            <pc:sldMk cId="2701848825" sldId="296"/>
            <ac:spMk id="3" creationId="{00000000-0000-0000-0000-000000000000}"/>
          </ac:spMkLst>
        </pc:spChg>
        <pc:spChg chg="add">
          <ac:chgData name="Obara,Daiji 小原大二(MS部(P-メディカル担当))" userId="73a53568-7fc7-4d82-9b17-083e73a483f2" providerId="ADAL" clId="{060ABF2E-26B6-4372-A574-ACC1B2673108}" dt="2020-11-19T11:10:41.387" v="3995"/>
          <ac:spMkLst>
            <pc:docMk/>
            <pc:sldMk cId="2701848825" sldId="296"/>
            <ac:spMk id="4" creationId="{04A54201-1AFB-4345-AB5B-A1B69A85EFA2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0:43.017" v="3996"/>
        <pc:sldMkLst>
          <pc:docMk/>
          <pc:sldMk cId="2492886065" sldId="299"/>
        </pc:sldMkLst>
        <pc:spChg chg="mod">
          <ac:chgData name="Obara,Daiji 小原大二(MS部(P-メディカル担当))" userId="73a53568-7fc7-4d82-9b17-083e73a483f2" providerId="ADAL" clId="{060ABF2E-26B6-4372-A574-ACC1B2673108}" dt="2020-11-19T10:49:40.083" v="3291" actId="6549"/>
          <ac:spMkLst>
            <pc:docMk/>
            <pc:sldMk cId="2492886065" sldId="299"/>
            <ac:spMk id="2" creationId="{00000000-0000-0000-0000-000000000000}"/>
          </ac:spMkLst>
        </pc:spChg>
        <pc:spChg chg="add">
          <ac:chgData name="Obara,Daiji 小原大二(MS部(P-メディカル担当))" userId="73a53568-7fc7-4d82-9b17-083e73a483f2" providerId="ADAL" clId="{060ABF2E-26B6-4372-A574-ACC1B2673108}" dt="2020-11-19T11:10:43.017" v="3996"/>
          <ac:spMkLst>
            <pc:docMk/>
            <pc:sldMk cId="2492886065" sldId="299"/>
            <ac:spMk id="6" creationId="{8AEE2514-4B5D-460A-841D-9F943E0B07B6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10:49:35.421" v="3284"/>
          <ac:spMkLst>
            <pc:docMk/>
            <pc:sldMk cId="2492886065" sldId="299"/>
            <ac:spMk id="13" creationId="{00000000-0000-0000-0000-000000000000}"/>
          </ac:spMkLst>
        </pc:spChg>
        <pc:graphicFrameChg chg="mod modGraphic">
          <ac:chgData name="Obara,Daiji 小原大二(MS部(P-メディカル担当))" userId="73a53568-7fc7-4d82-9b17-083e73a483f2" providerId="ADAL" clId="{060ABF2E-26B6-4372-A574-ACC1B2673108}" dt="2020-11-19T10:49:20.180" v="3264"/>
          <ac:graphicFrameMkLst>
            <pc:docMk/>
            <pc:sldMk cId="2492886065" sldId="299"/>
            <ac:graphicFrameMk id="11" creationId="{00000000-0000-0000-0000-000000000000}"/>
          </ac:graphicFrameMkLst>
        </pc:graphicFrameChg>
        <pc:graphicFrameChg chg="mod modGraphic">
          <ac:chgData name="Obara,Daiji 小原大二(MS部(P-メディカル担当))" userId="73a53568-7fc7-4d82-9b17-083e73a483f2" providerId="ADAL" clId="{060ABF2E-26B6-4372-A574-ACC1B2673108}" dt="2020-11-19T10:49:28.181" v="3274"/>
          <ac:graphicFrameMkLst>
            <pc:docMk/>
            <pc:sldMk cId="2492886065" sldId="299"/>
            <ac:graphicFrameMk id="12" creationId="{00000000-0000-0000-0000-000000000000}"/>
          </ac:graphicFrameMkLst>
        </pc:graphicFrameChg>
      </pc:sldChg>
      <pc:sldChg chg="addSp modSp ord">
        <pc:chgData name="Obara,Daiji 小原大二(MS部(P-メディカル担当))" userId="73a53568-7fc7-4d82-9b17-083e73a483f2" providerId="ADAL" clId="{060ABF2E-26B6-4372-A574-ACC1B2673108}" dt="2020-11-19T11:10:37.270" v="3993"/>
        <pc:sldMkLst>
          <pc:docMk/>
          <pc:sldMk cId="222385757" sldId="300"/>
        </pc:sldMkLst>
        <pc:spChg chg="mod">
          <ac:chgData name="Obara,Daiji 小原大二(MS部(P-メディカル担当))" userId="73a53568-7fc7-4d82-9b17-083e73a483f2" providerId="ADAL" clId="{060ABF2E-26B6-4372-A574-ACC1B2673108}" dt="2020-11-19T10:45:32.414" v="3190"/>
          <ac:spMkLst>
            <pc:docMk/>
            <pc:sldMk cId="222385757" sldId="300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10:44:55.657" v="3169"/>
          <ac:spMkLst>
            <pc:docMk/>
            <pc:sldMk cId="222385757" sldId="300"/>
            <ac:spMk id="3" creationId="{00000000-0000-0000-0000-000000000000}"/>
          </ac:spMkLst>
        </pc:spChg>
        <pc:spChg chg="add">
          <ac:chgData name="Obara,Daiji 小原大二(MS部(P-メディカル担当))" userId="73a53568-7fc7-4d82-9b17-083e73a483f2" providerId="ADAL" clId="{060ABF2E-26B6-4372-A574-ACC1B2673108}" dt="2020-11-19T11:10:37.270" v="3993"/>
          <ac:spMkLst>
            <pc:docMk/>
            <pc:sldMk cId="222385757" sldId="300"/>
            <ac:spMk id="4" creationId="{92FB7BDB-8583-4DB6-A257-39FB1F3EB515}"/>
          </ac:spMkLst>
        </pc:spChg>
      </pc:sldChg>
      <pc:sldChg chg="addSp delSp modSp">
        <pc:chgData name="Obara,Daiji 小原大二(MS部(P-メディカル担当))" userId="73a53568-7fc7-4d82-9b17-083e73a483f2" providerId="ADAL" clId="{060ABF2E-26B6-4372-A574-ACC1B2673108}" dt="2020-11-19T11:09:59.552" v="3980" actId="1076"/>
        <pc:sldMkLst>
          <pc:docMk/>
          <pc:sldMk cId="1974005113" sldId="304"/>
        </pc:sldMkLst>
        <pc:spChg chg="add del">
          <ac:chgData name="Obara,Daiji 小原大二(MS部(P-メディカル担当))" userId="73a53568-7fc7-4d82-9b17-083e73a483f2" providerId="ADAL" clId="{060ABF2E-26B6-4372-A574-ACC1B2673108}" dt="2020-11-19T11:07:41.229" v="3828"/>
          <ac:spMkLst>
            <pc:docMk/>
            <pc:sldMk cId="1974005113" sldId="304"/>
            <ac:spMk id="2" creationId="{7A9C6A77-55BC-4B24-B7CF-4A288B9774E8}"/>
          </ac:spMkLst>
        </pc:spChg>
        <pc:spChg chg="add mod">
          <ac:chgData name="Obara,Daiji 小原大二(MS部(P-メディカル担当))" userId="73a53568-7fc7-4d82-9b17-083e73a483f2" providerId="ADAL" clId="{060ABF2E-26B6-4372-A574-ACC1B2673108}" dt="2020-11-19T11:09:59.552" v="3980" actId="1076"/>
          <ac:spMkLst>
            <pc:docMk/>
            <pc:sldMk cId="1974005113" sldId="304"/>
            <ac:spMk id="4" creationId="{34ABADCC-857A-45A2-9972-D549E068124F}"/>
          </ac:spMkLst>
        </pc:spChg>
      </pc:sldChg>
      <pc:sldChg chg="del">
        <pc:chgData name="Obara,Daiji 小原大二(MS部(P-メディカル担当))" userId="73a53568-7fc7-4d82-9b17-083e73a483f2" providerId="ADAL" clId="{060ABF2E-26B6-4372-A574-ACC1B2673108}" dt="2020-11-19T10:22:44.919" v="2247" actId="2696"/>
        <pc:sldMkLst>
          <pc:docMk/>
          <pc:sldMk cId="60508426" sldId="305"/>
        </pc:sldMkLst>
      </pc:sldChg>
      <pc:sldChg chg="addSp modSp">
        <pc:chgData name="Obara,Daiji 小原大二(MS部(P-メディカル担当))" userId="73a53568-7fc7-4d82-9b17-083e73a483f2" providerId="ADAL" clId="{060ABF2E-26B6-4372-A574-ACC1B2673108}" dt="2020-11-19T11:10:15.384" v="3984"/>
        <pc:sldMkLst>
          <pc:docMk/>
          <pc:sldMk cId="3068302455" sldId="306"/>
        </pc:sldMkLst>
        <pc:spChg chg="add">
          <ac:chgData name="Obara,Daiji 小原大二(MS部(P-メディカル担当))" userId="73a53568-7fc7-4d82-9b17-083e73a483f2" providerId="ADAL" clId="{060ABF2E-26B6-4372-A574-ACC1B2673108}" dt="2020-11-19T11:10:15.384" v="3984"/>
          <ac:spMkLst>
            <pc:docMk/>
            <pc:sldMk cId="3068302455" sldId="306"/>
            <ac:spMk id="6" creationId="{3C1DF1CF-DEE6-46F7-90FF-87F8EE517C64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11:03:23.802" v="3605"/>
          <ac:spMkLst>
            <pc:docMk/>
            <pc:sldMk cId="3068302455" sldId="306"/>
            <ac:spMk id="15" creationId="{00000000-0000-0000-0000-000000000000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0:13.528" v="3983"/>
        <pc:sldMkLst>
          <pc:docMk/>
          <pc:sldMk cId="3116941867" sldId="307"/>
        </pc:sldMkLst>
        <pc:spChg chg="add">
          <ac:chgData name="Obara,Daiji 小原大二(MS部(P-メディカル担当))" userId="73a53568-7fc7-4d82-9b17-083e73a483f2" providerId="ADAL" clId="{060ABF2E-26B6-4372-A574-ACC1B2673108}" dt="2020-11-19T11:10:13.528" v="3983"/>
          <ac:spMkLst>
            <pc:docMk/>
            <pc:sldMk cId="3116941867" sldId="307"/>
            <ac:spMk id="5" creationId="{687F3A5C-676C-4005-B4AB-5BD759565E46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11:04:55.986" v="3713" actId="20577"/>
          <ac:spMkLst>
            <pc:docMk/>
            <pc:sldMk cId="3116941867" sldId="307"/>
            <ac:spMk id="15" creationId="{00000000-0000-0000-0000-000000000000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0:17.088" v="3985"/>
        <pc:sldMkLst>
          <pc:docMk/>
          <pc:sldMk cId="1834783756" sldId="308"/>
        </pc:sldMkLst>
        <pc:spChg chg="mod">
          <ac:chgData name="Obara,Daiji 小原大二(MS部(P-メディカル担当))" userId="73a53568-7fc7-4d82-9b17-083e73a483f2" providerId="ADAL" clId="{060ABF2E-26B6-4372-A574-ACC1B2673108}" dt="2020-11-19T10:22:30.030" v="2246" actId="6549"/>
          <ac:spMkLst>
            <pc:docMk/>
            <pc:sldMk cId="1834783756" sldId="308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10:27:55.307" v="2505" actId="6549"/>
          <ac:spMkLst>
            <pc:docMk/>
            <pc:sldMk cId="1834783756" sldId="308"/>
            <ac:spMk id="3" creationId="{00000000-0000-0000-0000-000000000000}"/>
          </ac:spMkLst>
        </pc:spChg>
        <pc:spChg chg="add">
          <ac:chgData name="Obara,Daiji 小原大二(MS部(P-メディカル担当))" userId="73a53568-7fc7-4d82-9b17-083e73a483f2" providerId="ADAL" clId="{060ABF2E-26B6-4372-A574-ACC1B2673108}" dt="2020-11-19T11:10:17.088" v="3985"/>
          <ac:spMkLst>
            <pc:docMk/>
            <pc:sldMk cId="1834783756" sldId="308"/>
            <ac:spMk id="12" creationId="{2C8DFA2D-FE7E-42A3-8C1B-ABA57E34AA24}"/>
          </ac:spMkLst>
        </pc:spChg>
        <pc:grpChg chg="add mod">
          <ac:chgData name="Obara,Daiji 小原大二(MS部(P-メディカル担当))" userId="73a53568-7fc7-4d82-9b17-083e73a483f2" providerId="ADAL" clId="{060ABF2E-26B6-4372-A574-ACC1B2673108}" dt="2020-11-19T10:28:20.549" v="2507" actId="1076"/>
          <ac:grpSpMkLst>
            <pc:docMk/>
            <pc:sldMk cId="1834783756" sldId="308"/>
            <ac:grpSpMk id="4" creationId="{849A7903-88A4-488E-8F47-CC433E440EC5}"/>
          </ac:grpSpMkLst>
        </pc:grpChg>
      </pc:sldChg>
      <pc:sldChg chg="addSp modSp">
        <pc:chgData name="Obara,Daiji 小原大二(MS部(P-メディカル担当))" userId="73a53568-7fc7-4d82-9b17-083e73a483f2" providerId="ADAL" clId="{060ABF2E-26B6-4372-A574-ACC1B2673108}" dt="2020-11-19T11:10:19.554" v="3986"/>
        <pc:sldMkLst>
          <pc:docMk/>
          <pc:sldMk cId="2474170582" sldId="309"/>
        </pc:sldMkLst>
        <pc:spChg chg="mod">
          <ac:chgData name="Obara,Daiji 小原大二(MS部(P-メディカル担当))" userId="73a53568-7fc7-4d82-9b17-083e73a483f2" providerId="ADAL" clId="{060ABF2E-26B6-4372-A574-ACC1B2673108}" dt="2020-11-19T10:28:56.268" v="2510" actId="20577"/>
          <ac:spMkLst>
            <pc:docMk/>
            <pc:sldMk cId="2474170582" sldId="309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10:50:14.633" v="3317"/>
          <ac:spMkLst>
            <pc:docMk/>
            <pc:sldMk cId="2474170582" sldId="309"/>
            <ac:spMk id="3" creationId="{00000000-0000-0000-0000-000000000000}"/>
          </ac:spMkLst>
        </pc:spChg>
        <pc:spChg chg="add">
          <ac:chgData name="Obara,Daiji 小原大二(MS部(P-メディカル担当))" userId="73a53568-7fc7-4d82-9b17-083e73a483f2" providerId="ADAL" clId="{060ABF2E-26B6-4372-A574-ACC1B2673108}" dt="2020-11-19T11:10:19.554" v="3986"/>
          <ac:spMkLst>
            <pc:docMk/>
            <pc:sldMk cId="2474170582" sldId="309"/>
            <ac:spMk id="4" creationId="{FC45A9AC-02A8-48F1-91C4-F5F30910301C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0:22.935" v="3987"/>
        <pc:sldMkLst>
          <pc:docMk/>
          <pc:sldMk cId="2153954015" sldId="310"/>
        </pc:sldMkLst>
        <pc:spChg chg="mod">
          <ac:chgData name="Obara,Daiji 小原大二(MS部(P-メディカル担当))" userId="73a53568-7fc7-4d82-9b17-083e73a483f2" providerId="ADAL" clId="{060ABF2E-26B6-4372-A574-ACC1B2673108}" dt="2020-11-19T10:35:07.744" v="2772" actId="20577"/>
          <ac:spMkLst>
            <pc:docMk/>
            <pc:sldMk cId="2153954015" sldId="310"/>
            <ac:spMk id="3" creationId="{00000000-0000-0000-0000-000000000000}"/>
          </ac:spMkLst>
        </pc:spChg>
        <pc:spChg chg="add">
          <ac:chgData name="Obara,Daiji 小原大二(MS部(P-メディカル担当))" userId="73a53568-7fc7-4d82-9b17-083e73a483f2" providerId="ADAL" clId="{060ABF2E-26B6-4372-A574-ACC1B2673108}" dt="2020-11-19T11:10:22.935" v="3987"/>
          <ac:spMkLst>
            <pc:docMk/>
            <pc:sldMk cId="2153954015" sldId="310"/>
            <ac:spMk id="4" creationId="{C8354630-D8A1-4CA5-9E02-714E18D51439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0:25.164" v="3988"/>
        <pc:sldMkLst>
          <pc:docMk/>
          <pc:sldMk cId="621734077" sldId="311"/>
        </pc:sldMkLst>
        <pc:spChg chg="mod">
          <ac:chgData name="Obara,Daiji 小原大二(MS部(P-メディカル担当))" userId="73a53568-7fc7-4d82-9b17-083e73a483f2" providerId="ADAL" clId="{060ABF2E-26B6-4372-A574-ACC1B2673108}" dt="2020-11-19T09:49:13.911" v="922"/>
          <ac:spMkLst>
            <pc:docMk/>
            <pc:sldMk cId="621734077" sldId="311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10:36:01.538" v="2842"/>
          <ac:spMkLst>
            <pc:docMk/>
            <pc:sldMk cId="621734077" sldId="311"/>
            <ac:spMk id="3" creationId="{00000000-0000-0000-0000-000000000000}"/>
          </ac:spMkLst>
        </pc:spChg>
        <pc:spChg chg="add">
          <ac:chgData name="Obara,Daiji 小原大二(MS部(P-メディカル担当))" userId="73a53568-7fc7-4d82-9b17-083e73a483f2" providerId="ADAL" clId="{060ABF2E-26B6-4372-A574-ACC1B2673108}" dt="2020-11-19T11:10:25.164" v="3988"/>
          <ac:spMkLst>
            <pc:docMk/>
            <pc:sldMk cId="621734077" sldId="311"/>
            <ac:spMk id="4" creationId="{C83B6FE9-F311-4DA9-8D24-39F0E97C539B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0:29.011" v="3990"/>
        <pc:sldMkLst>
          <pc:docMk/>
          <pc:sldMk cId="1144974931" sldId="312"/>
        </pc:sldMkLst>
        <pc:spChg chg="mod">
          <ac:chgData name="Obara,Daiji 小原大二(MS部(P-メディカル担当))" userId="73a53568-7fc7-4d82-9b17-083e73a483f2" providerId="ADAL" clId="{060ABF2E-26B6-4372-A574-ACC1B2673108}" dt="2020-11-19T09:45:28.915" v="819" actId="6549"/>
          <ac:spMkLst>
            <pc:docMk/>
            <pc:sldMk cId="1144974931" sldId="312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09:45:20.642" v="818" actId="20577"/>
          <ac:spMkLst>
            <pc:docMk/>
            <pc:sldMk cId="1144974931" sldId="312"/>
            <ac:spMk id="3" creationId="{00000000-0000-0000-0000-000000000000}"/>
          </ac:spMkLst>
        </pc:spChg>
        <pc:spChg chg="add">
          <ac:chgData name="Obara,Daiji 小原大二(MS部(P-メディカル担当))" userId="73a53568-7fc7-4d82-9b17-083e73a483f2" providerId="ADAL" clId="{060ABF2E-26B6-4372-A574-ACC1B2673108}" dt="2020-11-19T11:10:29.011" v="3990"/>
          <ac:spMkLst>
            <pc:docMk/>
            <pc:sldMk cId="1144974931" sldId="312"/>
            <ac:spMk id="4" creationId="{270EB372-377E-4743-830A-8C5837FA8337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1:22.245" v="3998" actId="207"/>
        <pc:sldMkLst>
          <pc:docMk/>
          <pc:sldMk cId="2381334758" sldId="313"/>
        </pc:sldMkLst>
        <pc:spChg chg="mod">
          <ac:chgData name="Obara,Daiji 小原大二(MS部(P-メディカル担当))" userId="73a53568-7fc7-4d82-9b17-083e73a483f2" providerId="ADAL" clId="{060ABF2E-26B6-4372-A574-ACC1B2673108}" dt="2020-11-19T09:41:37.221" v="610" actId="6549"/>
          <ac:spMkLst>
            <pc:docMk/>
            <pc:sldMk cId="2381334758" sldId="313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10:37:06.832" v="2853" actId="20577"/>
          <ac:spMkLst>
            <pc:docMk/>
            <pc:sldMk cId="2381334758" sldId="313"/>
            <ac:spMk id="3" creationId="{00000000-0000-0000-0000-000000000000}"/>
          </ac:spMkLst>
        </pc:spChg>
        <pc:spChg chg="add mod">
          <ac:chgData name="Obara,Daiji 小原大二(MS部(P-メディカル担当))" userId="73a53568-7fc7-4d82-9b17-083e73a483f2" providerId="ADAL" clId="{060ABF2E-26B6-4372-A574-ACC1B2673108}" dt="2020-11-19T11:11:22.245" v="3998" actId="207"/>
          <ac:spMkLst>
            <pc:docMk/>
            <pc:sldMk cId="2381334758" sldId="313"/>
            <ac:spMk id="4" creationId="{F19BDD39-5B20-494D-BBA7-5733DA08405A}"/>
          </ac:spMkLst>
        </pc:spChg>
      </pc:sldChg>
      <pc:sldChg chg="addSp modSp">
        <pc:chgData name="Obara,Daiji 小原大二(MS部(P-メディカル担当))" userId="73a53568-7fc7-4d82-9b17-083e73a483f2" providerId="ADAL" clId="{060ABF2E-26B6-4372-A574-ACC1B2673108}" dt="2020-11-19T11:10:33.079" v="3992"/>
        <pc:sldMkLst>
          <pc:docMk/>
          <pc:sldMk cId="3630932185" sldId="314"/>
        </pc:sldMkLst>
        <pc:spChg chg="mod">
          <ac:chgData name="Obara,Daiji 小原大二(MS部(P-メディカル担当))" userId="73a53568-7fc7-4d82-9b17-083e73a483f2" providerId="ADAL" clId="{060ABF2E-26B6-4372-A574-ACC1B2673108}" dt="2020-11-19T09:32:56.613" v="177" actId="6549"/>
          <ac:spMkLst>
            <pc:docMk/>
            <pc:sldMk cId="3630932185" sldId="314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09:37:38.039" v="362" actId="20577"/>
          <ac:spMkLst>
            <pc:docMk/>
            <pc:sldMk cId="3630932185" sldId="314"/>
            <ac:spMk id="3" creationId="{00000000-0000-0000-0000-000000000000}"/>
          </ac:spMkLst>
        </pc:spChg>
        <pc:spChg chg="add">
          <ac:chgData name="Obara,Daiji 小原大二(MS部(P-メディカル担当))" userId="73a53568-7fc7-4d82-9b17-083e73a483f2" providerId="ADAL" clId="{060ABF2E-26B6-4372-A574-ACC1B2673108}" dt="2020-11-19T11:10:33.079" v="3992"/>
          <ac:spMkLst>
            <pc:docMk/>
            <pc:sldMk cId="3630932185" sldId="314"/>
            <ac:spMk id="4" creationId="{2BF43838-5825-4BC2-A375-F897B30D2AAF}"/>
          </ac:spMkLst>
        </pc:spChg>
      </pc:sldChg>
      <pc:sldChg chg="modSp del">
        <pc:chgData name="Obara,Daiji 小原大二(MS部(P-メディカル担当))" userId="73a53568-7fc7-4d82-9b17-083e73a483f2" providerId="ADAL" clId="{060ABF2E-26B6-4372-A574-ACC1B2673108}" dt="2020-11-19T10:40:53.139" v="3026" actId="2696"/>
        <pc:sldMkLst>
          <pc:docMk/>
          <pc:sldMk cId="3355336155" sldId="315"/>
        </pc:sldMkLst>
        <pc:spChg chg="mod">
          <ac:chgData name="Obara,Daiji 小原大二(MS部(P-メディカル担当))" userId="73a53568-7fc7-4d82-9b17-083e73a483f2" providerId="ADAL" clId="{060ABF2E-26B6-4372-A574-ACC1B2673108}" dt="2020-11-19T09:46:31.666" v="833" actId="6549"/>
          <ac:spMkLst>
            <pc:docMk/>
            <pc:sldMk cId="3355336155" sldId="315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09:46:40.173" v="834" actId="6549"/>
          <ac:spMkLst>
            <pc:docMk/>
            <pc:sldMk cId="3355336155" sldId="315"/>
            <ac:spMk id="3" creationId="{00000000-0000-0000-0000-000000000000}"/>
          </ac:spMkLst>
        </pc:spChg>
      </pc:sldChg>
      <pc:sldChg chg="addSp modSp ord">
        <pc:chgData name="Obara,Daiji 小原大二(MS部(P-メディカル担当))" userId="73a53568-7fc7-4d82-9b17-083e73a483f2" providerId="ADAL" clId="{060ABF2E-26B6-4372-A574-ACC1B2673108}" dt="2020-11-19T11:10:27.144" v="3989"/>
        <pc:sldMkLst>
          <pc:docMk/>
          <pc:sldMk cId="3133610747" sldId="316"/>
        </pc:sldMkLst>
        <pc:spChg chg="mod">
          <ac:chgData name="Obara,Daiji 小原大二(MS部(P-メディカル担当))" userId="73a53568-7fc7-4d82-9b17-083e73a483f2" providerId="ADAL" clId="{060ABF2E-26B6-4372-A574-ACC1B2673108}" dt="2020-11-19T09:47:32.415" v="860"/>
          <ac:spMkLst>
            <pc:docMk/>
            <pc:sldMk cId="3133610747" sldId="316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060ABF2E-26B6-4372-A574-ACC1B2673108}" dt="2020-11-19T10:36:27.990" v="2847" actId="20577"/>
          <ac:spMkLst>
            <pc:docMk/>
            <pc:sldMk cId="3133610747" sldId="316"/>
            <ac:spMk id="3" creationId="{00000000-0000-0000-0000-000000000000}"/>
          </ac:spMkLst>
        </pc:spChg>
        <pc:spChg chg="add">
          <ac:chgData name="Obara,Daiji 小原大二(MS部(P-メディカル担当))" userId="73a53568-7fc7-4d82-9b17-083e73a483f2" providerId="ADAL" clId="{060ABF2E-26B6-4372-A574-ACC1B2673108}" dt="2020-11-19T11:10:27.144" v="3989"/>
          <ac:spMkLst>
            <pc:docMk/>
            <pc:sldMk cId="3133610747" sldId="316"/>
            <ac:spMk id="4" creationId="{10CF17EC-C0DF-40FE-A167-A10B95BC2EC9}"/>
          </ac:spMkLst>
        </pc:spChg>
      </pc:sldChg>
      <pc:sldChg chg="del">
        <pc:chgData name="Obara,Daiji 小原大二(MS部(P-メディカル担当))" userId="73a53568-7fc7-4d82-9b17-083e73a483f2" providerId="ADAL" clId="{060ABF2E-26B6-4372-A574-ACC1B2673108}" dt="2020-11-19T10:20:56.639" v="2239" actId="2696"/>
        <pc:sldMkLst>
          <pc:docMk/>
          <pc:sldMk cId="1335933119" sldId="317"/>
        </pc:sldMkLst>
      </pc:sldChg>
      <pc:sldMasterChg chg="delSldLayout">
        <pc:chgData name="Obara,Daiji 小原大二(MS部(P-メディカル担当))" userId="73a53568-7fc7-4d82-9b17-083e73a483f2" providerId="ADAL" clId="{060ABF2E-26B6-4372-A574-ACC1B2673108}" dt="2020-11-19T10:24:18.548" v="2252" actId="2696"/>
        <pc:sldMasterMkLst>
          <pc:docMk/>
          <pc:sldMasterMk cId="3998646662" sldId="2147483909"/>
        </pc:sldMasterMkLst>
        <pc:sldLayoutChg chg="del">
          <pc:chgData name="Obara,Daiji 小原大二(MS部(P-メディカル担当))" userId="73a53568-7fc7-4d82-9b17-083e73a483f2" providerId="ADAL" clId="{060ABF2E-26B6-4372-A574-ACC1B2673108}" dt="2020-11-19T10:24:18.548" v="2252" actId="2696"/>
          <pc:sldLayoutMkLst>
            <pc:docMk/>
            <pc:sldMasterMk cId="3998646662" sldId="2147483909"/>
            <pc:sldLayoutMk cId="4069712930" sldId="2147483924"/>
          </pc:sldLayoutMkLst>
        </pc:sldLayoutChg>
      </pc:sldMasterChg>
    </pc:docChg>
  </pc:docChgLst>
  <pc:docChgLst>
    <pc:chgData name="Obara,Daiji 小原大二(MS部(P-メディカル担当))" userId="73a53568-7fc7-4d82-9b17-083e73a483f2" providerId="ADAL" clId="{9DFE014F-0672-417C-895A-83A54515E6C8}"/>
    <pc:docChg chg="undo custSel addSld delSld modSld sldOrd modSection">
      <pc:chgData name="Obara,Daiji 小原大二(MS部(P-メディカル担当))" userId="73a53568-7fc7-4d82-9b17-083e73a483f2" providerId="ADAL" clId="{9DFE014F-0672-417C-895A-83A54515E6C8}" dt="2020-11-19T07:32:29.878" v="1943" actId="20577"/>
      <pc:docMkLst>
        <pc:docMk/>
      </pc:docMkLst>
      <pc:sldChg chg="addSp modSp">
        <pc:chgData name="Obara,Daiji 小原大二(MS部(P-メディカル担当))" userId="73a53568-7fc7-4d82-9b17-083e73a483f2" providerId="ADAL" clId="{9DFE014F-0672-417C-895A-83A54515E6C8}" dt="2020-11-19T06:14:19.985" v="295"/>
        <pc:sldMkLst>
          <pc:docMk/>
          <pc:sldMk cId="620710560" sldId="273"/>
        </pc:sldMkLst>
        <pc:spChg chg="add mod">
          <ac:chgData name="Obara,Daiji 小原大二(MS部(P-メディカル担当))" userId="73a53568-7fc7-4d82-9b17-083e73a483f2" providerId="ADAL" clId="{9DFE014F-0672-417C-895A-83A54515E6C8}" dt="2020-11-19T06:14:19.985" v="295"/>
          <ac:spMkLst>
            <pc:docMk/>
            <pc:sldMk cId="620710560" sldId="273"/>
            <ac:spMk id="2" creationId="{5A4E35D7-48F2-461F-9135-CA9A78C89FB9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6:07:37.904" v="21" actId="207"/>
          <ac:spMkLst>
            <pc:docMk/>
            <pc:sldMk cId="620710560" sldId="273"/>
            <ac:spMk id="3" creationId="{00000000-0000-0000-0000-000000000000}"/>
          </ac:spMkLst>
        </pc:spChg>
      </pc:sldChg>
      <pc:sldChg chg="modSp">
        <pc:chgData name="Obara,Daiji 小原大二(MS部(P-メディカル担当))" userId="73a53568-7fc7-4d82-9b17-083e73a483f2" providerId="ADAL" clId="{9DFE014F-0672-417C-895A-83A54515E6C8}" dt="2020-11-19T06:42:11.281" v="1145" actId="207"/>
        <pc:sldMkLst>
          <pc:docMk/>
          <pc:sldMk cId="3658829538" sldId="288"/>
        </pc:sldMkLst>
        <pc:spChg chg="mod">
          <ac:chgData name="Obara,Daiji 小原大二(MS部(P-メディカル担当))" userId="73a53568-7fc7-4d82-9b17-083e73a483f2" providerId="ADAL" clId="{9DFE014F-0672-417C-895A-83A54515E6C8}" dt="2020-11-19T06:17:00.649" v="335"/>
          <ac:spMkLst>
            <pc:docMk/>
            <pc:sldMk cId="3658829538" sldId="288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6:42:11.281" v="1145" actId="207"/>
          <ac:spMkLst>
            <pc:docMk/>
            <pc:sldMk cId="3658829538" sldId="288"/>
            <ac:spMk id="9" creationId="{00000000-0000-0000-0000-000000000000}"/>
          </ac:spMkLst>
        </pc:spChg>
      </pc:sldChg>
      <pc:sldChg chg="modSp">
        <pc:chgData name="Obara,Daiji 小原大二(MS部(P-メディカル担当))" userId="73a53568-7fc7-4d82-9b17-083e73a483f2" providerId="ADAL" clId="{9DFE014F-0672-417C-895A-83A54515E6C8}" dt="2020-11-19T06:42:33.395" v="1152" actId="6549"/>
        <pc:sldMkLst>
          <pc:docMk/>
          <pc:sldMk cId="3195679767" sldId="291"/>
        </pc:sldMkLst>
        <pc:spChg chg="mod">
          <ac:chgData name="Obara,Daiji 小原大二(MS部(P-メディカル担当))" userId="73a53568-7fc7-4d82-9b17-083e73a483f2" providerId="ADAL" clId="{9DFE014F-0672-417C-895A-83A54515E6C8}" dt="2020-11-19T06:42:33.395" v="1152" actId="6549"/>
          <ac:spMkLst>
            <pc:docMk/>
            <pc:sldMk cId="3195679767" sldId="291"/>
            <ac:spMk id="4" creationId="{00000000-0000-0000-0000-000000000000}"/>
          </ac:spMkLst>
        </pc:spChg>
      </pc:sldChg>
      <pc:sldChg chg="modSp">
        <pc:chgData name="Obara,Daiji 小原大二(MS部(P-メディカル担当))" userId="73a53568-7fc7-4d82-9b17-083e73a483f2" providerId="ADAL" clId="{9DFE014F-0672-417C-895A-83A54515E6C8}" dt="2020-11-19T06:49:57.316" v="1361" actId="207"/>
        <pc:sldMkLst>
          <pc:docMk/>
          <pc:sldMk cId="2789713927" sldId="294"/>
        </pc:sldMkLst>
        <pc:spChg chg="mod">
          <ac:chgData name="Obara,Daiji 小原大二(MS部(P-メディカル担当))" userId="73a53568-7fc7-4d82-9b17-083e73a483f2" providerId="ADAL" clId="{9DFE014F-0672-417C-895A-83A54515E6C8}" dt="2020-11-19T06:49:57.316" v="1361" actId="207"/>
          <ac:spMkLst>
            <pc:docMk/>
            <pc:sldMk cId="2789713927" sldId="294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6:08:34.340" v="52" actId="207"/>
          <ac:spMkLst>
            <pc:docMk/>
            <pc:sldMk cId="2789713927" sldId="294"/>
            <ac:spMk id="3" creationId="{00000000-0000-0000-0000-000000000000}"/>
          </ac:spMkLst>
        </pc:spChg>
      </pc:sldChg>
      <pc:sldChg chg="ord">
        <pc:chgData name="Obara,Daiji 小原大二(MS部(P-メディカル担当))" userId="73a53568-7fc7-4d82-9b17-083e73a483f2" providerId="ADAL" clId="{9DFE014F-0672-417C-895A-83A54515E6C8}" dt="2020-11-19T07:22:12.869" v="1653"/>
        <pc:sldMkLst>
          <pc:docMk/>
          <pc:sldMk cId="3512873422" sldId="295"/>
        </pc:sldMkLst>
      </pc:sldChg>
      <pc:sldChg chg="del">
        <pc:chgData name="Obara,Daiji 小原大二(MS部(P-メディカル担当))" userId="73a53568-7fc7-4d82-9b17-083e73a483f2" providerId="ADAL" clId="{9DFE014F-0672-417C-895A-83A54515E6C8}" dt="2020-11-19T07:10:43.833" v="1637" actId="2696"/>
        <pc:sldMkLst>
          <pc:docMk/>
          <pc:sldMk cId="2440427314" sldId="297"/>
        </pc:sldMkLst>
      </pc:sldChg>
      <pc:sldChg chg="del">
        <pc:chgData name="Obara,Daiji 小原大二(MS部(P-メディカル担当))" userId="73a53568-7fc7-4d82-9b17-083e73a483f2" providerId="ADAL" clId="{9DFE014F-0672-417C-895A-83A54515E6C8}" dt="2020-11-19T07:10:45.800" v="1638" actId="2696"/>
        <pc:sldMkLst>
          <pc:docMk/>
          <pc:sldMk cId="1938805818" sldId="298"/>
        </pc:sldMkLst>
      </pc:sldChg>
      <pc:sldChg chg="modSp">
        <pc:chgData name="Obara,Daiji 小原大二(MS部(P-メディカル担当))" userId="73a53568-7fc7-4d82-9b17-083e73a483f2" providerId="ADAL" clId="{9DFE014F-0672-417C-895A-83A54515E6C8}" dt="2020-11-19T06:53:51.076" v="1388" actId="207"/>
        <pc:sldMkLst>
          <pc:docMk/>
          <pc:sldMk cId="2492886065" sldId="299"/>
        </pc:sldMkLst>
        <pc:spChg chg="mod">
          <ac:chgData name="Obara,Daiji 小原大二(MS部(P-メディカル担当))" userId="73a53568-7fc7-4d82-9b17-083e73a483f2" providerId="ADAL" clId="{9DFE014F-0672-417C-895A-83A54515E6C8}" dt="2020-11-19T06:53:51.076" v="1388" actId="207"/>
          <ac:spMkLst>
            <pc:docMk/>
            <pc:sldMk cId="2492886065" sldId="299"/>
            <ac:spMk id="2" creationId="{00000000-0000-0000-0000-000000000000}"/>
          </ac:spMkLst>
        </pc:spChg>
      </pc:sldChg>
      <pc:sldChg chg="modSp ord">
        <pc:chgData name="Obara,Daiji 小原大二(MS部(P-メディカル担当))" userId="73a53568-7fc7-4d82-9b17-083e73a483f2" providerId="ADAL" clId="{9DFE014F-0672-417C-895A-83A54515E6C8}" dt="2020-11-19T07:15:18.487" v="1652"/>
        <pc:sldMkLst>
          <pc:docMk/>
          <pc:sldMk cId="222385757" sldId="300"/>
        </pc:sldMkLst>
        <pc:spChg chg="mod">
          <ac:chgData name="Obara,Daiji 小原大二(MS部(P-メディカル担当))" userId="73a53568-7fc7-4d82-9b17-083e73a483f2" providerId="ADAL" clId="{9DFE014F-0672-417C-895A-83A54515E6C8}" dt="2020-11-19T06:41:45.151" v="1139" actId="27636"/>
          <ac:spMkLst>
            <pc:docMk/>
            <pc:sldMk cId="222385757" sldId="300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6:54:21.360" v="1433"/>
          <ac:spMkLst>
            <pc:docMk/>
            <pc:sldMk cId="222385757" sldId="300"/>
            <ac:spMk id="3" creationId="{00000000-0000-0000-0000-000000000000}"/>
          </ac:spMkLst>
        </pc:spChg>
      </pc:sldChg>
      <pc:sldChg chg="modSp">
        <pc:chgData name="Obara,Daiji 小原大二(MS部(P-メディカル担当))" userId="73a53568-7fc7-4d82-9b17-083e73a483f2" providerId="ADAL" clId="{9DFE014F-0672-417C-895A-83A54515E6C8}" dt="2020-11-19T06:20:19.705" v="562" actId="14100"/>
        <pc:sldMkLst>
          <pc:docMk/>
          <pc:sldMk cId="1974005113" sldId="304"/>
        </pc:sldMkLst>
        <pc:spChg chg="mod">
          <ac:chgData name="Obara,Daiji 小原大二(MS部(P-メディカル担当))" userId="73a53568-7fc7-4d82-9b17-083e73a483f2" providerId="ADAL" clId="{9DFE014F-0672-417C-895A-83A54515E6C8}" dt="2020-11-19T06:20:19.705" v="562" actId="14100"/>
          <ac:spMkLst>
            <pc:docMk/>
            <pc:sldMk cId="1974005113" sldId="304"/>
            <ac:spMk id="5" creationId="{00000000-0000-0000-0000-000000000000}"/>
          </ac:spMkLst>
        </pc:spChg>
      </pc:sldChg>
      <pc:sldChg chg="modSp modNotesTx">
        <pc:chgData name="Obara,Daiji 小原大二(MS部(P-メディカル担当))" userId="73a53568-7fc7-4d82-9b17-083e73a483f2" providerId="ADAL" clId="{9DFE014F-0672-417C-895A-83A54515E6C8}" dt="2020-11-19T06:25:00.948" v="644" actId="20577"/>
        <pc:sldMkLst>
          <pc:docMk/>
          <pc:sldMk cId="60508426" sldId="305"/>
        </pc:sldMkLst>
        <pc:spChg chg="mod">
          <ac:chgData name="Obara,Daiji 小原大二(MS部(P-メディカル担当))" userId="73a53568-7fc7-4d82-9b17-083e73a483f2" providerId="ADAL" clId="{9DFE014F-0672-417C-895A-83A54515E6C8}" dt="2020-11-19T06:20:32.952" v="564" actId="20577"/>
          <ac:spMkLst>
            <pc:docMk/>
            <pc:sldMk cId="60508426" sldId="305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6:21:52.634" v="582" actId="1076"/>
          <ac:spMkLst>
            <pc:docMk/>
            <pc:sldMk cId="60508426" sldId="305"/>
            <ac:spMk id="3" creationId="{B23D25E5-8E68-4EBD-AAD8-4F5C5BA6928A}"/>
          </ac:spMkLst>
        </pc:spChg>
      </pc:sldChg>
      <pc:sldChg chg="modSp">
        <pc:chgData name="Obara,Daiji 小原大二(MS部(P-メディカル担当))" userId="73a53568-7fc7-4d82-9b17-083e73a483f2" providerId="ADAL" clId="{9DFE014F-0672-417C-895A-83A54515E6C8}" dt="2020-11-19T06:47:13.438" v="1276"/>
        <pc:sldMkLst>
          <pc:docMk/>
          <pc:sldMk cId="3068302455" sldId="306"/>
        </pc:sldMkLst>
        <pc:spChg chg="mod">
          <ac:chgData name="Obara,Daiji 小原大二(MS部(P-メディカル担当))" userId="73a53568-7fc7-4d82-9b17-083e73a483f2" providerId="ADAL" clId="{9DFE014F-0672-417C-895A-83A54515E6C8}" dt="2020-11-19T06:47:13.438" v="1276"/>
          <ac:spMkLst>
            <pc:docMk/>
            <pc:sldMk cId="3068302455" sldId="306"/>
            <ac:spMk id="15" creationId="{00000000-0000-0000-0000-000000000000}"/>
          </ac:spMkLst>
        </pc:spChg>
      </pc:sldChg>
      <pc:sldChg chg="modSp add">
        <pc:chgData name="Obara,Daiji 小原大二(MS部(P-メディカル担当))" userId="73a53568-7fc7-4d82-9b17-083e73a483f2" providerId="ADAL" clId="{9DFE014F-0672-417C-895A-83A54515E6C8}" dt="2020-11-19T06:42:29.128" v="1149" actId="20577"/>
        <pc:sldMkLst>
          <pc:docMk/>
          <pc:sldMk cId="3116941867" sldId="307"/>
        </pc:sldMkLst>
        <pc:spChg chg="mod">
          <ac:chgData name="Obara,Daiji 小原大二(MS部(P-メディカル担当))" userId="73a53568-7fc7-4d82-9b17-083e73a483f2" providerId="ADAL" clId="{9DFE014F-0672-417C-895A-83A54515E6C8}" dt="2020-11-19T06:42:29.128" v="1149" actId="20577"/>
          <ac:spMkLst>
            <pc:docMk/>
            <pc:sldMk cId="3116941867" sldId="307"/>
            <ac:spMk id="4" creationId="{00000000-0000-0000-0000-000000000000}"/>
          </ac:spMkLst>
        </pc:spChg>
      </pc:sldChg>
      <pc:sldChg chg="modSp add">
        <pc:chgData name="Obara,Daiji 小原大二(MS部(P-メディカル担当))" userId="73a53568-7fc7-4d82-9b17-083e73a483f2" providerId="ADAL" clId="{9DFE014F-0672-417C-895A-83A54515E6C8}" dt="2020-11-19T07:01:42.499" v="1445" actId="20577"/>
        <pc:sldMkLst>
          <pc:docMk/>
          <pc:sldMk cId="1834783756" sldId="308"/>
        </pc:sldMkLst>
        <pc:spChg chg="mod">
          <ac:chgData name="Obara,Daiji 小原大二(MS部(P-メディカル担当))" userId="73a53568-7fc7-4d82-9b17-083e73a483f2" providerId="ADAL" clId="{9DFE014F-0672-417C-895A-83A54515E6C8}" dt="2020-11-19T06:59:12.778" v="1435"/>
          <ac:spMkLst>
            <pc:docMk/>
            <pc:sldMk cId="1834783756" sldId="308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7:01:42.499" v="1445" actId="20577"/>
          <ac:spMkLst>
            <pc:docMk/>
            <pc:sldMk cId="1834783756" sldId="308"/>
            <ac:spMk id="3" creationId="{00000000-0000-0000-0000-000000000000}"/>
          </ac:spMkLst>
        </pc:spChg>
      </pc:sldChg>
      <pc:sldChg chg="modSp add">
        <pc:chgData name="Obara,Daiji 小原大二(MS部(P-メディカル担当))" userId="73a53568-7fc7-4d82-9b17-083e73a483f2" providerId="ADAL" clId="{9DFE014F-0672-417C-895A-83A54515E6C8}" dt="2020-11-19T07:03:32.662" v="1481" actId="20577"/>
        <pc:sldMkLst>
          <pc:docMk/>
          <pc:sldMk cId="2474170582" sldId="309"/>
        </pc:sldMkLst>
        <pc:spChg chg="mod">
          <ac:chgData name="Obara,Daiji 小原大二(MS部(P-メディカル担当))" userId="73a53568-7fc7-4d82-9b17-083e73a483f2" providerId="ADAL" clId="{9DFE014F-0672-417C-895A-83A54515E6C8}" dt="2020-11-19T07:02:55.796" v="1454" actId="14100"/>
          <ac:spMkLst>
            <pc:docMk/>
            <pc:sldMk cId="2474170582" sldId="309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7:03:32.662" v="1481" actId="20577"/>
          <ac:spMkLst>
            <pc:docMk/>
            <pc:sldMk cId="2474170582" sldId="309"/>
            <ac:spMk id="3" creationId="{00000000-0000-0000-0000-000000000000}"/>
          </ac:spMkLst>
        </pc:spChg>
      </pc:sldChg>
      <pc:sldChg chg="modSp add">
        <pc:chgData name="Obara,Daiji 小原大二(MS部(P-メディカル担当))" userId="73a53568-7fc7-4d82-9b17-083e73a483f2" providerId="ADAL" clId="{9DFE014F-0672-417C-895A-83A54515E6C8}" dt="2020-11-19T07:09:19.808" v="1629"/>
        <pc:sldMkLst>
          <pc:docMk/>
          <pc:sldMk cId="2153954015" sldId="310"/>
        </pc:sldMkLst>
        <pc:spChg chg="mod">
          <ac:chgData name="Obara,Daiji 小原大二(MS部(P-メディカル担当))" userId="73a53568-7fc7-4d82-9b17-083e73a483f2" providerId="ADAL" clId="{9DFE014F-0672-417C-895A-83A54515E6C8}" dt="2020-11-19T07:07:21.388" v="1605"/>
          <ac:spMkLst>
            <pc:docMk/>
            <pc:sldMk cId="2153954015" sldId="310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7:09:19.808" v="1629"/>
          <ac:spMkLst>
            <pc:docMk/>
            <pc:sldMk cId="2153954015" sldId="310"/>
            <ac:spMk id="3" creationId="{00000000-0000-0000-0000-000000000000}"/>
          </ac:spMkLst>
        </pc:spChg>
      </pc:sldChg>
      <pc:sldChg chg="modSp add">
        <pc:chgData name="Obara,Daiji 小原大二(MS部(P-メディカル担当))" userId="73a53568-7fc7-4d82-9b17-083e73a483f2" providerId="ADAL" clId="{9DFE014F-0672-417C-895A-83A54515E6C8}" dt="2020-11-19T07:27:07.383" v="1789" actId="20577"/>
        <pc:sldMkLst>
          <pc:docMk/>
          <pc:sldMk cId="621734077" sldId="311"/>
        </pc:sldMkLst>
        <pc:spChg chg="mod">
          <ac:chgData name="Obara,Daiji 小原大二(MS部(P-メディカル担当))" userId="73a53568-7fc7-4d82-9b17-083e73a483f2" providerId="ADAL" clId="{9DFE014F-0672-417C-895A-83A54515E6C8}" dt="2020-11-19T07:27:07.383" v="1789" actId="20577"/>
          <ac:spMkLst>
            <pc:docMk/>
            <pc:sldMk cId="621734077" sldId="311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7:26:59.589" v="1786" actId="6549"/>
          <ac:spMkLst>
            <pc:docMk/>
            <pc:sldMk cId="621734077" sldId="311"/>
            <ac:spMk id="3" creationId="{00000000-0000-0000-0000-000000000000}"/>
          </ac:spMkLst>
        </pc:spChg>
      </pc:sldChg>
      <pc:sldChg chg="modSp add">
        <pc:chgData name="Obara,Daiji 小原大二(MS部(P-メディカル担当))" userId="73a53568-7fc7-4d82-9b17-083e73a483f2" providerId="ADAL" clId="{9DFE014F-0672-417C-895A-83A54515E6C8}" dt="2020-11-19T07:28:25.875" v="1825" actId="20577"/>
        <pc:sldMkLst>
          <pc:docMk/>
          <pc:sldMk cId="1144974931" sldId="312"/>
        </pc:sldMkLst>
        <pc:spChg chg="mod">
          <ac:chgData name="Obara,Daiji 小原大二(MS部(P-メディカル担当))" userId="73a53568-7fc7-4d82-9b17-083e73a483f2" providerId="ADAL" clId="{9DFE014F-0672-417C-895A-83A54515E6C8}" dt="2020-11-19T07:27:48.734" v="1810" actId="6549"/>
          <ac:spMkLst>
            <pc:docMk/>
            <pc:sldMk cId="1144974931" sldId="312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7:28:25.875" v="1825" actId="20577"/>
          <ac:spMkLst>
            <pc:docMk/>
            <pc:sldMk cId="1144974931" sldId="312"/>
            <ac:spMk id="3" creationId="{00000000-0000-0000-0000-000000000000}"/>
          </ac:spMkLst>
        </pc:spChg>
      </pc:sldChg>
      <pc:sldChg chg="modSp add">
        <pc:chgData name="Obara,Daiji 小原大二(MS部(P-メディカル担当))" userId="73a53568-7fc7-4d82-9b17-083e73a483f2" providerId="ADAL" clId="{9DFE014F-0672-417C-895A-83A54515E6C8}" dt="2020-11-19T07:31:17.723" v="1932" actId="20577"/>
        <pc:sldMkLst>
          <pc:docMk/>
          <pc:sldMk cId="2381334758" sldId="313"/>
        </pc:sldMkLst>
        <pc:spChg chg="mod">
          <ac:chgData name="Obara,Daiji 小原大二(MS部(P-メディカル担当))" userId="73a53568-7fc7-4d82-9b17-083e73a483f2" providerId="ADAL" clId="{9DFE014F-0672-417C-895A-83A54515E6C8}" dt="2020-11-19T07:28:49.025" v="1848" actId="6549"/>
          <ac:spMkLst>
            <pc:docMk/>
            <pc:sldMk cId="2381334758" sldId="313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7:31:17.723" v="1932" actId="20577"/>
          <ac:spMkLst>
            <pc:docMk/>
            <pc:sldMk cId="2381334758" sldId="313"/>
            <ac:spMk id="3" creationId="{00000000-0000-0000-0000-000000000000}"/>
          </ac:spMkLst>
        </pc:spChg>
      </pc:sldChg>
      <pc:sldChg chg="modSp add">
        <pc:chgData name="Obara,Daiji 小原大二(MS部(P-メディカル担当))" userId="73a53568-7fc7-4d82-9b17-083e73a483f2" providerId="ADAL" clId="{9DFE014F-0672-417C-895A-83A54515E6C8}" dt="2020-11-19T07:32:29.878" v="1943" actId="20577"/>
        <pc:sldMkLst>
          <pc:docMk/>
          <pc:sldMk cId="3630932185" sldId="314"/>
        </pc:sldMkLst>
        <pc:spChg chg="mod">
          <ac:chgData name="Obara,Daiji 小原大二(MS部(P-メディカル担当))" userId="73a53568-7fc7-4d82-9b17-083e73a483f2" providerId="ADAL" clId="{9DFE014F-0672-417C-895A-83A54515E6C8}" dt="2020-11-19T07:32:10.324" v="1940" actId="6549"/>
          <ac:spMkLst>
            <pc:docMk/>
            <pc:sldMk cId="3630932185" sldId="314"/>
            <ac:spMk id="2" creationId="{00000000-0000-0000-0000-000000000000}"/>
          </ac:spMkLst>
        </pc:spChg>
        <pc:spChg chg="mod">
          <ac:chgData name="Obara,Daiji 小原大二(MS部(P-メディカル担当))" userId="73a53568-7fc7-4d82-9b17-083e73a483f2" providerId="ADAL" clId="{9DFE014F-0672-417C-895A-83A54515E6C8}" dt="2020-11-19T07:32:29.878" v="1943" actId="20577"/>
          <ac:spMkLst>
            <pc:docMk/>
            <pc:sldMk cId="3630932185" sldId="314"/>
            <ac:spMk id="3" creationId="{00000000-0000-0000-0000-000000000000}"/>
          </ac:spMkLst>
        </pc:spChg>
      </pc:sldChg>
      <pc:sldChg chg="add">
        <pc:chgData name="Obara,Daiji 小原大二(MS部(P-メディカル担当))" userId="73a53568-7fc7-4d82-9b17-083e73a483f2" providerId="ADAL" clId="{9DFE014F-0672-417C-895A-83A54515E6C8}" dt="2020-11-19T07:10:11.363" v="1634"/>
        <pc:sldMkLst>
          <pc:docMk/>
          <pc:sldMk cId="3355336155" sldId="315"/>
        </pc:sldMkLst>
      </pc:sldChg>
      <pc:sldChg chg="add">
        <pc:chgData name="Obara,Daiji 小原大二(MS部(P-メディカル担当))" userId="73a53568-7fc7-4d82-9b17-083e73a483f2" providerId="ADAL" clId="{9DFE014F-0672-417C-895A-83A54515E6C8}" dt="2020-11-19T07:10:15.864" v="1635"/>
        <pc:sldMkLst>
          <pc:docMk/>
          <pc:sldMk cId="3133610747" sldId="316"/>
        </pc:sldMkLst>
      </pc:sldChg>
      <pc:sldChg chg="modSp add">
        <pc:chgData name="Obara,Daiji 小原大二(MS部(P-メディカル担当))" userId="73a53568-7fc7-4d82-9b17-083e73a483f2" providerId="ADAL" clId="{9DFE014F-0672-417C-895A-83A54515E6C8}" dt="2020-11-19T07:11:28.134" v="1650" actId="20577"/>
        <pc:sldMkLst>
          <pc:docMk/>
          <pc:sldMk cId="1335933119" sldId="317"/>
        </pc:sldMkLst>
        <pc:spChg chg="mod">
          <ac:chgData name="Obara,Daiji 小原大二(MS部(P-メディカル担当))" userId="73a53568-7fc7-4d82-9b17-083e73a483f2" providerId="ADAL" clId="{9DFE014F-0672-417C-895A-83A54515E6C8}" dt="2020-11-19T07:11:28.134" v="1650" actId="20577"/>
          <ac:spMkLst>
            <pc:docMk/>
            <pc:sldMk cId="1335933119" sldId="31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0C1AA7-2F06-4FA0-A40C-C723955F7681}" type="datetimeFigureOut">
              <a:rPr lang="ja-JP" altLang="en-US"/>
              <a:pPr>
                <a:defRPr/>
              </a:pPr>
              <a:t>2021/2/2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426FF0F-3D96-4FFE-BBC1-DC51809BFFB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96408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A76136E-5462-41E4-B68F-5C1FE42B6967}" type="datetimeFigureOut">
              <a:rPr lang="ja-JP" altLang="en-US"/>
              <a:pPr>
                <a:defRPr/>
              </a:pPr>
              <a:t>2021/2/2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545B46D-7317-446B-9B6A-BD39BFABFA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44769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818125" cy="6261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599" y="1078174"/>
            <a:ext cx="11218461" cy="55000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buFont typeface="Wingdings" pitchFamily="2" charset="2"/>
              <a:buChar char="l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Ø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buFont typeface="Wingdings" pitchFamily="2" charset="2"/>
              <a:buChar char="ü"/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9725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共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418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7"/>
          <p:cNvSpPr>
            <a:spLocks noChangeArrowheads="1"/>
          </p:cNvSpPr>
          <p:nvPr userDrawn="1"/>
        </p:nvSpPr>
        <p:spPr bwMode="auto">
          <a:xfrm>
            <a:off x="10830299" y="795648"/>
            <a:ext cx="1171699" cy="19000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US" altLang="ja-JP" sz="1200" dirty="0">
                <a:solidFill>
                  <a:srgbClr val="FF0000"/>
                </a:solidFill>
                <a:latin typeface="Univers Extended" pitchFamily="34" charset="0"/>
                <a:ea typeface="メイリオ" panose="020B0604030504040204" pitchFamily="50" charset="-128"/>
              </a:rPr>
              <a:t>Confidential</a:t>
            </a:r>
          </a:p>
        </p:txBody>
      </p:sp>
      <p:cxnSp>
        <p:nvCxnSpPr>
          <p:cNvPr id="3" name="直線コネクタ 2"/>
          <p:cNvCxnSpPr/>
          <p:nvPr userDrawn="1"/>
        </p:nvCxnSpPr>
        <p:spPr bwMode="auto">
          <a:xfrm>
            <a:off x="112889" y="984155"/>
            <a:ext cx="10580212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64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1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 baseline="0">
          <a:solidFill>
            <a:srgbClr val="333333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333333"/>
          </a:solidFill>
          <a:latin typeface="HGｺﾞｼｯｸE" pitchFamily="49" charset="-128"/>
          <a:ea typeface="HGｺﾞｼｯｸE" pitchFamily="49" charset="-128"/>
          <a:cs typeface="Arial Unicode MS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333333"/>
          </a:solidFill>
          <a:latin typeface="HGｺﾞｼｯｸE" pitchFamily="49" charset="-128"/>
          <a:ea typeface="HGｺﾞｼｯｸE" pitchFamily="49" charset="-128"/>
          <a:cs typeface="Arial Unicode MS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333333"/>
          </a:solidFill>
          <a:latin typeface="HGｺﾞｼｯｸE" pitchFamily="49" charset="-128"/>
          <a:ea typeface="HGｺﾞｼｯｸE" pitchFamily="49" charset="-128"/>
          <a:cs typeface="Arial Unicode MS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333333"/>
          </a:solidFill>
          <a:latin typeface="HGｺﾞｼｯｸE" pitchFamily="49" charset="-128"/>
          <a:ea typeface="HGｺﾞｼｯｸE" pitchFamily="49" charset="-128"/>
          <a:cs typeface="Arial Unicode MS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rgbClr val="333333"/>
          </a:solidFill>
          <a:latin typeface="HGｺﾞｼｯｸE" pitchFamily="49" charset="-128"/>
          <a:ea typeface="HGｺﾞｼｯｸE" pitchFamily="49" charset="-128"/>
          <a:cs typeface="Arial Unicode MS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rgbClr val="333333"/>
          </a:solidFill>
          <a:latin typeface="HGｺﾞｼｯｸE" pitchFamily="49" charset="-128"/>
          <a:ea typeface="HGｺﾞｼｯｸE" pitchFamily="49" charset="-128"/>
          <a:cs typeface="Arial Unicode MS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rgbClr val="333333"/>
          </a:solidFill>
          <a:latin typeface="HGｺﾞｼｯｸE" pitchFamily="49" charset="-128"/>
          <a:ea typeface="HGｺﾞｼｯｸE" pitchFamily="49" charset="-128"/>
          <a:cs typeface="Arial Unicode MS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rgbClr val="333333"/>
          </a:solidFill>
          <a:latin typeface="HGｺﾞｼｯｸE" pitchFamily="49" charset="-128"/>
          <a:ea typeface="HGｺﾞｼｯｸE" pitchFamily="49" charset="-128"/>
          <a:cs typeface="Arial Unicode MS" pitchFamily="50" charset="-128"/>
        </a:defRPr>
      </a:lvl9pPr>
    </p:titleStyle>
    <p:bodyStyle>
      <a:lvl1pPr marL="355600" indent="-355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sz="2800" baseline="0">
          <a:solidFill>
            <a:srgbClr val="11111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982663" indent="-355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l"/>
        <a:defRPr sz="2500" baseline="0">
          <a:solidFill>
            <a:srgbClr val="111111"/>
          </a:solidFill>
          <a:latin typeface="Meiryo UI" panose="020B0604030504040204" pitchFamily="50" charset="-128"/>
          <a:ea typeface="Meiryo UI" panose="020B0604030504040204" pitchFamily="50" charset="-128"/>
          <a:cs typeface="Arial" pitchFamily="34" charset="0"/>
        </a:defRPr>
      </a:lvl2pPr>
      <a:lvl3pPr marL="1346200" indent="-1778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kumimoji="1" sz="2200" baseline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Arial" pitchFamily="34" charset="0"/>
        </a:defRPr>
      </a:lvl3pPr>
      <a:lvl4pPr marL="1803400" indent="-185738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Font typeface="Wingdings" pitchFamily="2" charset="2"/>
        <a:buChar char="Ø"/>
        <a:defRPr sz="1900" baseline="0">
          <a:solidFill>
            <a:srgbClr val="111111"/>
          </a:solidFill>
          <a:latin typeface="Meiryo UI" panose="020B0604030504040204" pitchFamily="50" charset="-128"/>
          <a:ea typeface="Meiryo UI" panose="020B0604030504040204" pitchFamily="50" charset="-128"/>
          <a:cs typeface="Arial" pitchFamily="34" charset="0"/>
        </a:defRPr>
      </a:lvl4pPr>
      <a:lvl5pPr marL="2151063" indent="-16827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Wingdings" pitchFamily="2" charset="2"/>
        <a:buChar char="ü"/>
        <a:defRPr baseline="0">
          <a:solidFill>
            <a:srgbClr val="111111"/>
          </a:solidFill>
          <a:latin typeface="Meiryo UI" panose="020B0604030504040204" pitchFamily="50" charset="-128"/>
          <a:ea typeface="Meiryo UI" panose="020B0604030504040204" pitchFamily="50" charset="-128"/>
          <a:cs typeface="Arial" pitchFamily="34" charset="0"/>
        </a:defRPr>
      </a:lvl5pPr>
      <a:lvl6pPr marL="2608263" indent="-168275" algn="l" rtl="0" fontAlgn="base">
        <a:lnSpc>
          <a:spcPct val="90000"/>
        </a:lnSpc>
        <a:spcBef>
          <a:spcPct val="20000"/>
        </a:spcBef>
        <a:spcAft>
          <a:spcPct val="0"/>
        </a:spcAft>
        <a:buFont typeface="Wingdings" pitchFamily="2" charset="2"/>
        <a:buChar char="ü"/>
        <a:defRPr>
          <a:solidFill>
            <a:srgbClr val="111111"/>
          </a:solidFill>
          <a:latin typeface="+mn-lt"/>
          <a:ea typeface="+mn-ea"/>
          <a:cs typeface="+mn-cs"/>
        </a:defRPr>
      </a:lvl6pPr>
      <a:lvl7pPr marL="3065463" indent="-168275" algn="l" rtl="0" fontAlgn="base">
        <a:lnSpc>
          <a:spcPct val="90000"/>
        </a:lnSpc>
        <a:spcBef>
          <a:spcPct val="20000"/>
        </a:spcBef>
        <a:spcAft>
          <a:spcPct val="0"/>
        </a:spcAft>
        <a:buFont typeface="Wingdings" pitchFamily="2" charset="2"/>
        <a:buChar char="ü"/>
        <a:defRPr>
          <a:solidFill>
            <a:srgbClr val="111111"/>
          </a:solidFill>
          <a:latin typeface="+mn-lt"/>
          <a:ea typeface="+mn-ea"/>
          <a:cs typeface="+mn-cs"/>
        </a:defRPr>
      </a:lvl7pPr>
      <a:lvl8pPr marL="3522663" indent="-168275" algn="l" rtl="0" fontAlgn="base">
        <a:lnSpc>
          <a:spcPct val="90000"/>
        </a:lnSpc>
        <a:spcBef>
          <a:spcPct val="20000"/>
        </a:spcBef>
        <a:spcAft>
          <a:spcPct val="0"/>
        </a:spcAft>
        <a:buFont typeface="Wingdings" pitchFamily="2" charset="2"/>
        <a:buChar char="ü"/>
        <a:defRPr>
          <a:solidFill>
            <a:srgbClr val="111111"/>
          </a:solidFill>
          <a:latin typeface="+mn-lt"/>
          <a:ea typeface="+mn-ea"/>
          <a:cs typeface="+mn-cs"/>
        </a:defRPr>
      </a:lvl8pPr>
      <a:lvl9pPr marL="3979863" indent="-168275" algn="l" rtl="0" fontAlgn="base">
        <a:lnSpc>
          <a:spcPct val="90000"/>
        </a:lnSpc>
        <a:spcBef>
          <a:spcPct val="20000"/>
        </a:spcBef>
        <a:spcAft>
          <a:spcPct val="0"/>
        </a:spcAft>
        <a:buFont typeface="Wingdings" pitchFamily="2" charset="2"/>
        <a:buChar char="ü"/>
        <a:defRPr>
          <a:solidFill>
            <a:srgbClr val="11111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119336" y="126603"/>
            <a:ext cx="11953328" cy="661476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kumimoji="1" lang="ja-JP" altLang="en-US" sz="2000" dirty="0"/>
              <a:t>（参考）</a:t>
            </a:r>
            <a:r>
              <a:rPr lang="ja-JP" altLang="en-US" sz="2000" dirty="0"/>
              <a:t>シェーマ</a:t>
            </a:r>
            <a:r>
              <a:rPr kumimoji="1" lang="ja-JP" altLang="en-US" sz="2000" dirty="0"/>
              <a:t>作成のご留意点</a:t>
            </a:r>
          </a:p>
        </p:txBody>
      </p:sp>
      <p:sp>
        <p:nvSpPr>
          <p:cNvPr id="9" name="テキスト プレースホルダー 2"/>
          <p:cNvSpPr txBox="1">
            <a:spLocks/>
          </p:cNvSpPr>
          <p:nvPr/>
        </p:nvSpPr>
        <p:spPr>
          <a:xfrm>
            <a:off x="623392" y="705401"/>
            <a:ext cx="10801200" cy="6025996"/>
          </a:xfrm>
          <a:prstGeom prst="rect">
            <a:avLst/>
          </a:prstGeom>
          <a:noFill/>
        </p:spPr>
        <p:txBody>
          <a:bodyPr/>
          <a:lstStyle>
            <a:lvl1pPr marL="355600" indent="-355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n"/>
              <a:defRPr kumimoji="1" sz="2800" baseline="0">
                <a:solidFill>
                  <a:srgbClr val="11111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982663" indent="-355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sz="2500" baseline="0">
                <a:solidFill>
                  <a:srgbClr val="11111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2pPr>
            <a:lvl3pPr marL="1346200" indent="-1778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2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3pPr>
            <a:lvl4pPr marL="1803400" indent="-185738" algn="l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900" baseline="0">
                <a:solidFill>
                  <a:srgbClr val="11111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4pPr>
            <a:lvl5pPr marL="2151063" indent="-168275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 baseline="0">
                <a:solidFill>
                  <a:srgbClr val="11111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defRPr>
            </a:lvl5pPr>
            <a:lvl6pPr marL="2608263" indent="-168275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6pPr>
            <a:lvl7pPr marL="3065463" indent="-168275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7pPr>
            <a:lvl8pPr marL="3522663" indent="-168275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8pPr>
            <a:lvl9pPr marL="3979863" indent="-168275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ü"/>
              <a:defRPr>
                <a:solidFill>
                  <a:srgbClr val="11111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ja-JP" altLang="en-US" sz="1800" kern="0" dirty="0"/>
              <a:t>以下のポイントをご留意の上、資料を作成頂きご提出ください。</a:t>
            </a:r>
            <a:endParaRPr lang="en-US" altLang="ja-JP" sz="1800" kern="0" dirty="0"/>
          </a:p>
          <a:p>
            <a:pPr marL="342900" indent="-342900" defTabSz="9144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ja-JP" altLang="en-US" sz="1800" kern="0" dirty="0"/>
              <a:t>①介入研究、②非介入研究（観察研究）、③介入研究＋附随研究、④非介入研究（観察研究</a:t>
            </a:r>
            <a:r>
              <a:rPr lang="ja-JP" altLang="en-US" sz="1800" kern="0"/>
              <a:t>）＋附随研究</a:t>
            </a:r>
            <a:r>
              <a:rPr lang="ja-JP" altLang="en-US" sz="1800" kern="0" dirty="0"/>
              <a:t>、の</a:t>
            </a:r>
            <a:r>
              <a:rPr lang="en-US" altLang="ja-JP" sz="1800" kern="0" dirty="0"/>
              <a:t>4</a:t>
            </a:r>
            <a:r>
              <a:rPr lang="ja-JP" altLang="en-US" sz="1800" kern="0" dirty="0"/>
              <a:t>つのパターンの記載見本を添付しておりますので、ご参考下さい。</a:t>
            </a:r>
            <a:endParaRPr lang="en-US" altLang="ja-JP" sz="1800" kern="0" dirty="0"/>
          </a:p>
          <a:p>
            <a:pPr marL="342900" indent="-342900" defTabSz="9144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ja-JP" altLang="en-US" sz="1800" kern="0" dirty="0"/>
              <a:t>シェーマには、以下の項目を含めてご記載下さい。</a:t>
            </a:r>
            <a:endParaRPr lang="ja-JP" altLang="ja-JP" sz="1800" kern="0" dirty="0"/>
          </a:p>
          <a:p>
            <a:pPr marL="714375" lvl="1" indent="-342900" defTabSz="9144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ja-JP" altLang="ja-JP" sz="1800" kern="0" dirty="0"/>
              <a:t>研究デザイン</a:t>
            </a:r>
            <a:r>
              <a:rPr lang="ja-JP" altLang="en-US" sz="1800" kern="0" dirty="0"/>
              <a:t>の種別</a:t>
            </a:r>
            <a:r>
              <a:rPr lang="ja-JP" altLang="ja-JP" sz="1800" kern="0" dirty="0"/>
              <a:t>（並行群間比較／クロスオーバー／盲検化／無作為化</a:t>
            </a:r>
            <a:r>
              <a:rPr lang="ja-JP" altLang="en-US" sz="1800" kern="0" dirty="0"/>
              <a:t>／単群／観察など</a:t>
            </a:r>
            <a:r>
              <a:rPr lang="ja-JP" altLang="ja-JP" sz="1800" kern="0" dirty="0"/>
              <a:t>）</a:t>
            </a:r>
          </a:p>
          <a:p>
            <a:pPr marL="714375" lvl="1" indent="-342900" defTabSz="9144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ja-JP" altLang="ja-JP" sz="1800" kern="0" dirty="0"/>
              <a:t>対象</a:t>
            </a:r>
            <a:r>
              <a:rPr lang="ja-JP" altLang="en-US" sz="1800" kern="0" dirty="0"/>
              <a:t>の概要（罹患している疾患名、未治療／前治療の無効例、対象年齢など）</a:t>
            </a:r>
            <a:endParaRPr lang="ja-JP" altLang="ja-JP" sz="1800" kern="0" dirty="0"/>
          </a:p>
          <a:p>
            <a:pPr marL="714375" lvl="1" indent="-342900" defTabSz="9144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ja-JP" altLang="ja-JP" sz="1800" kern="0" dirty="0"/>
              <a:t>症例数（</a:t>
            </a:r>
            <a:r>
              <a:rPr lang="ja-JP" altLang="en-US" sz="1800" kern="0" dirty="0"/>
              <a:t>各</a:t>
            </a:r>
            <a:r>
              <a:rPr lang="ja-JP" altLang="ja-JP" sz="1800" kern="0" dirty="0"/>
              <a:t>群の症例数）</a:t>
            </a:r>
          </a:p>
          <a:p>
            <a:pPr marL="714375" lvl="1" indent="-342900" defTabSz="9144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ja-JP" altLang="en-US" sz="1800" kern="0" dirty="0">
                <a:solidFill>
                  <a:prstClr val="black"/>
                </a:solidFill>
              </a:rPr>
              <a:t>各群の治療内容（薬剤の一般名、用法・用量など）</a:t>
            </a:r>
            <a:endParaRPr lang="en-US" altLang="ja-JP" sz="1800" kern="0" dirty="0">
              <a:solidFill>
                <a:prstClr val="black"/>
              </a:solidFill>
            </a:endParaRPr>
          </a:p>
          <a:p>
            <a:pPr marL="714375" lvl="1" indent="-342900" defTabSz="9144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ja-JP" altLang="en-US" sz="1800" kern="0" dirty="0"/>
              <a:t>併用療法（手術、放射線など）</a:t>
            </a:r>
            <a:endParaRPr lang="en-US" altLang="ja-JP" sz="1800" kern="0" dirty="0"/>
          </a:p>
          <a:p>
            <a:pPr marL="714375" lvl="1" indent="-342900" defTabSz="9144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ja-JP" altLang="en-US" sz="1800" kern="0" dirty="0">
                <a:solidFill>
                  <a:schemeClr val="tx1"/>
                </a:solidFill>
              </a:rPr>
              <a:t>附随研究がある場合：特殊検査に必要な採血や組織採取のタイミング</a:t>
            </a:r>
            <a:endParaRPr lang="en-US" altLang="ja-JP" sz="1800" kern="0" dirty="0">
              <a:solidFill>
                <a:schemeClr val="tx1"/>
              </a:solidFill>
            </a:endParaRPr>
          </a:p>
          <a:p>
            <a:pPr marL="342900" indent="-342900" defTabSz="9144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ja-JP" altLang="en-US" sz="1800" kern="0" dirty="0"/>
              <a:t>デザインや配色については自由にお決め下さい。アニメーションの挿入はご遠慮下さい。</a:t>
            </a:r>
            <a:endParaRPr lang="en-US" altLang="ja-JP" sz="1800" kern="0" dirty="0"/>
          </a:p>
          <a:p>
            <a:pPr marL="342900" indent="-342900" defTabSz="9144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ja-JP" altLang="en-US" sz="1800" kern="0" dirty="0"/>
              <a:t>フォントのサイズは</a:t>
            </a:r>
            <a:r>
              <a:rPr lang="en-US" altLang="ja-JP" sz="1800" kern="0" dirty="0"/>
              <a:t>18</a:t>
            </a:r>
            <a:r>
              <a:rPr lang="ja-JP" altLang="en-US" sz="1800" kern="0" dirty="0"/>
              <a:t>以上にてご記載下さい。</a:t>
            </a:r>
            <a:endParaRPr lang="en-US" altLang="ja-JP" sz="1800" kern="0" dirty="0"/>
          </a:p>
          <a:p>
            <a:pPr marL="342900" indent="-342900" defTabSz="9144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ja-JP" altLang="en-US" sz="1800" kern="0" dirty="0"/>
              <a:t>他のファイルで作成したものを「図として貼り付け」頂いても結構です。</a:t>
            </a:r>
            <a:endParaRPr lang="ja-JP" altLang="ja-JP" sz="1800" kern="0" dirty="0"/>
          </a:p>
        </p:txBody>
      </p:sp>
    </p:spTree>
    <p:extLst>
      <p:ext uri="{BB962C8B-B14F-4D97-AF65-F5344CB8AC3E}">
        <p14:creationId xmlns:p14="http://schemas.microsoft.com/office/powerpoint/2010/main" val="365882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AAAE6B1-38A3-4DF2-B4F1-9827F87EB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</a:rPr>
              <a:t>研究シェーマ　記載見本　①介入研究</a:t>
            </a:r>
          </a:p>
        </p:txBody>
      </p:sp>
      <p:sp>
        <p:nvSpPr>
          <p:cNvPr id="15" name="AutoShape 23">
            <a:extLst>
              <a:ext uri="{FF2B5EF4-FFF2-40B4-BE49-F238E27FC236}">
                <a16:creationId xmlns:a16="http://schemas.microsoft.com/office/drawing/2014/main" id="{DB9E3C0C-C600-4398-A35C-50B0C774B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722" y="1994463"/>
            <a:ext cx="2640013" cy="193811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18000" tIns="44450" rIns="18000" bIns="44450">
            <a:spAutoFit/>
          </a:bodyPr>
          <a:lstStyle/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（例）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○○（疾患名）患者</a:t>
            </a:r>
            <a:br>
              <a:rPr kumimoji="0" lang="en-GB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</a:br>
            <a:r>
              <a:rPr kumimoji="0" lang="en-GB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(n=xxx)</a:t>
            </a: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・未治療／無効例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・▲▲歳以上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PS</a:t>
            </a: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0-1</a:t>
            </a:r>
            <a:endParaRPr kumimoji="0" lang="en-GB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AutoShape 24">
            <a:extLst>
              <a:ext uri="{FF2B5EF4-FFF2-40B4-BE49-F238E27FC236}">
                <a16:creationId xmlns:a16="http://schemas.microsoft.com/office/drawing/2014/main" id="{D48A140E-E878-4C22-9C1F-90DE60E79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4347" y="1728221"/>
            <a:ext cx="4834182" cy="6950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lIns="90488" tIns="44450" rIns="90488" bIns="44450">
            <a:noAutofit/>
          </a:bodyPr>
          <a:lstStyle/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（例）研究群：○○＋△△＋□□併用療法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●週ごと、▲サイクル　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(n=xx)</a:t>
            </a:r>
          </a:p>
        </p:txBody>
      </p:sp>
      <p:sp>
        <p:nvSpPr>
          <p:cNvPr id="17" name="AutoShape 25">
            <a:extLst>
              <a:ext uri="{FF2B5EF4-FFF2-40B4-BE49-F238E27FC236}">
                <a16:creationId xmlns:a16="http://schemas.microsoft.com/office/drawing/2014/main" id="{11B95495-0227-4664-BC57-F9214406B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4347" y="3585055"/>
            <a:ext cx="4834182" cy="6950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lIns="90488" tIns="44450" rIns="90488" bIns="44450">
            <a:noAutofit/>
          </a:bodyPr>
          <a:lstStyle/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（例）対象群：○○療法＋△△併用療法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●週ごと、▲サイクル</a:t>
            </a:r>
            <a:r>
              <a:rPr kumimoji="0" lang="en-GB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(n=xx)</a:t>
            </a:r>
          </a:p>
        </p:txBody>
      </p:sp>
      <p:cxnSp>
        <p:nvCxnSpPr>
          <p:cNvPr id="18" name="AutoShape 27">
            <a:extLst>
              <a:ext uri="{FF2B5EF4-FFF2-40B4-BE49-F238E27FC236}">
                <a16:creationId xmlns:a16="http://schemas.microsoft.com/office/drawing/2014/main" id="{3C77C194-1AA6-4A02-B87C-1E16438BA6C6}"/>
              </a:ext>
            </a:extLst>
          </p:cNvPr>
          <p:cNvCxnSpPr>
            <a:cxnSpLocks noChangeShapeType="1"/>
            <a:stCxn id="20" idx="6"/>
            <a:endCxn id="16" idx="1"/>
          </p:cNvCxnSpPr>
          <p:nvPr/>
        </p:nvCxnSpPr>
        <p:spPr bwMode="auto">
          <a:xfrm flipV="1">
            <a:off x="5033020" y="2075748"/>
            <a:ext cx="981327" cy="89839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9" name="AutoShape 28">
            <a:extLst>
              <a:ext uri="{FF2B5EF4-FFF2-40B4-BE49-F238E27FC236}">
                <a16:creationId xmlns:a16="http://schemas.microsoft.com/office/drawing/2014/main" id="{997F5BB5-02B1-44A5-BF5F-C7CEE45889E5}"/>
              </a:ext>
            </a:extLst>
          </p:cNvPr>
          <p:cNvCxnSpPr>
            <a:cxnSpLocks noChangeShapeType="1"/>
            <a:stCxn id="20" idx="6"/>
            <a:endCxn id="17" idx="1"/>
          </p:cNvCxnSpPr>
          <p:nvPr/>
        </p:nvCxnSpPr>
        <p:spPr bwMode="auto">
          <a:xfrm>
            <a:off x="5033020" y="2974138"/>
            <a:ext cx="981327" cy="958444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0" name="Oval 29">
            <a:extLst>
              <a:ext uri="{FF2B5EF4-FFF2-40B4-BE49-F238E27FC236}">
                <a16:creationId xmlns:a16="http://schemas.microsoft.com/office/drawing/2014/main" id="{AD23434D-A68E-401B-AEFD-264262A45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3420" y="2697119"/>
            <a:ext cx="609600" cy="554038"/>
          </a:xfrm>
          <a:prstGeom prst="ellipse">
            <a:avLst/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800" b="1" kern="0" dirty="0">
                <a:solidFill>
                  <a:srgbClr val="FFFFFF"/>
                </a:solidFill>
                <a:latin typeface="Arial" panose="020B0604020202020204" pitchFamily="34" charset="0"/>
                <a:ea typeface="メイリオ" pitchFamily="50" charset="-128"/>
                <a:cs typeface="Arial" panose="020B0604020202020204" pitchFamily="34" charset="0"/>
              </a:rPr>
              <a:t>R</a:t>
            </a:r>
          </a:p>
        </p:txBody>
      </p:sp>
      <p:cxnSp>
        <p:nvCxnSpPr>
          <p:cNvPr id="21" name="AutoShape 30">
            <a:extLst>
              <a:ext uri="{FF2B5EF4-FFF2-40B4-BE49-F238E27FC236}">
                <a16:creationId xmlns:a16="http://schemas.microsoft.com/office/drawing/2014/main" id="{23240D71-922B-4C7E-8F6F-611924F9124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977704" y="2974932"/>
            <a:ext cx="515937" cy="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12DBAF9-AA49-4999-A364-232886D55EDC}"/>
              </a:ext>
            </a:extLst>
          </p:cNvPr>
          <p:cNvSpPr txBox="1"/>
          <p:nvPr/>
        </p:nvSpPr>
        <p:spPr>
          <a:xfrm>
            <a:off x="6118021" y="2464448"/>
            <a:ext cx="5378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○○（薬剤一般名）：■■㎎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△△（薬剤一般名）：■■㎎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　</a:t>
            </a:r>
          </a:p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（薬剤一般名）：■■㎎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　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DEC172A-7D93-497F-B8DC-BC6B8D75137F}"/>
              </a:ext>
            </a:extLst>
          </p:cNvPr>
          <p:cNvSpPr txBox="1"/>
          <p:nvPr/>
        </p:nvSpPr>
        <p:spPr>
          <a:xfrm>
            <a:off x="6118020" y="4294837"/>
            <a:ext cx="5378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○○（薬剤一般名）：■■㎎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△△（薬剤一般名）：■■㎎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　</a:t>
            </a:r>
          </a:p>
        </p:txBody>
      </p:sp>
    </p:spTree>
    <p:extLst>
      <p:ext uri="{BB962C8B-B14F-4D97-AF65-F5344CB8AC3E}">
        <p14:creationId xmlns:p14="http://schemas.microsoft.com/office/powerpoint/2010/main" val="3085164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1415480" y="2204864"/>
            <a:ext cx="2640013" cy="193811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18000" tIns="44450" rIns="18000" bIns="44450">
            <a:spAutoFit/>
          </a:bodyPr>
          <a:lstStyle/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（例）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○○（疾患名）患者</a:t>
            </a:r>
            <a:br>
              <a:rPr kumimoji="0" lang="en-GB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</a:br>
            <a:r>
              <a:rPr kumimoji="0" lang="en-GB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(n=xxx)</a:t>
            </a: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・未治療／無効例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・▲▲歳以上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PS</a:t>
            </a: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0-1</a:t>
            </a:r>
            <a:endParaRPr kumimoji="0" lang="en-GB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5347435" y="2802910"/>
            <a:ext cx="4834182" cy="74202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lIns="90488" tIns="44450" rIns="90488" bIns="44450">
            <a:noAutofit/>
          </a:bodyPr>
          <a:lstStyle/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（例）研究群：○○＋△△＋□□併用療法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●週ごと、▲サイクル　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(n=xx)</a:t>
            </a:r>
          </a:p>
        </p:txBody>
      </p:sp>
      <p:cxnSp>
        <p:nvCxnSpPr>
          <p:cNvPr id="10" name="AutoShape 27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4055493" y="3173924"/>
            <a:ext cx="1291942" cy="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" name="タイトル 3">
            <a:extLst>
              <a:ext uri="{FF2B5EF4-FFF2-40B4-BE49-F238E27FC236}">
                <a16:creationId xmlns:a16="http://schemas.microsoft.com/office/drawing/2014/main" id="{1AAAE6B1-38A3-4DF2-B4F1-9827F87EB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</a:rPr>
              <a:t>研究シェーマ　記載見本　②非介入研究（観察研究）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66116AD-12CE-40DC-80F0-B67AE37CF6EB}"/>
              </a:ext>
            </a:extLst>
          </p:cNvPr>
          <p:cNvSpPr txBox="1"/>
          <p:nvPr/>
        </p:nvSpPr>
        <p:spPr>
          <a:xfrm>
            <a:off x="5325933" y="3590668"/>
            <a:ext cx="5378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○○（薬剤一般名）：■■㎎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△△（薬剤一般名）：■■㎎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　</a:t>
            </a:r>
          </a:p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（薬剤一般名）：■■㎎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　</a:t>
            </a:r>
          </a:p>
        </p:txBody>
      </p:sp>
    </p:spTree>
    <p:extLst>
      <p:ext uri="{BB962C8B-B14F-4D97-AF65-F5344CB8AC3E}">
        <p14:creationId xmlns:p14="http://schemas.microsoft.com/office/powerpoint/2010/main" val="243416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911424" y="1535002"/>
            <a:ext cx="2640013" cy="193811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18000" tIns="44450" rIns="18000" bIns="44450">
            <a:spAutoFit/>
          </a:bodyPr>
          <a:lstStyle/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（例）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○○（疾患名）患者</a:t>
            </a:r>
            <a:br>
              <a:rPr kumimoji="0" lang="en-GB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</a:br>
            <a:r>
              <a:rPr kumimoji="0" lang="en-GB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(n=xxx)</a:t>
            </a: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・未治療／無効例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・▲▲歳以上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PS</a:t>
            </a: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0-1</a:t>
            </a:r>
            <a:endParaRPr kumimoji="0" lang="en-GB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5594049" y="1268760"/>
            <a:ext cx="4834182" cy="6950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lIns="90488" tIns="44450" rIns="90488" bIns="44450">
            <a:noAutofit/>
          </a:bodyPr>
          <a:lstStyle/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（例）研究群：○○＋△△＋□□併用療法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●週ごと、▲サイクル　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(n=xx)</a:t>
            </a:r>
          </a:p>
        </p:txBody>
      </p:sp>
      <p:sp>
        <p:nvSpPr>
          <p:cNvPr id="9" name="AutoShape 25"/>
          <p:cNvSpPr>
            <a:spLocks noChangeArrowheads="1"/>
          </p:cNvSpPr>
          <p:nvPr/>
        </p:nvSpPr>
        <p:spPr bwMode="auto">
          <a:xfrm>
            <a:off x="5594049" y="3125594"/>
            <a:ext cx="4834182" cy="6950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lIns="90488" tIns="44450" rIns="90488" bIns="44450">
            <a:noAutofit/>
          </a:bodyPr>
          <a:lstStyle/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（例）対象群：○○療法＋△△併用療法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●週ごと、▲サイクル</a:t>
            </a:r>
            <a:r>
              <a:rPr kumimoji="0" lang="en-GB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(n=xx)</a:t>
            </a:r>
          </a:p>
        </p:txBody>
      </p:sp>
      <p:cxnSp>
        <p:nvCxnSpPr>
          <p:cNvPr id="10" name="AutoShape 27"/>
          <p:cNvCxnSpPr>
            <a:cxnSpLocks noChangeShapeType="1"/>
            <a:stCxn id="12" idx="6"/>
            <a:endCxn id="8" idx="1"/>
          </p:cNvCxnSpPr>
          <p:nvPr/>
        </p:nvCxnSpPr>
        <p:spPr bwMode="auto">
          <a:xfrm flipV="1">
            <a:off x="4612722" y="1616287"/>
            <a:ext cx="981327" cy="89839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1" name="AutoShape 28"/>
          <p:cNvCxnSpPr>
            <a:cxnSpLocks noChangeShapeType="1"/>
            <a:stCxn id="12" idx="6"/>
            <a:endCxn id="9" idx="1"/>
          </p:cNvCxnSpPr>
          <p:nvPr/>
        </p:nvCxnSpPr>
        <p:spPr bwMode="auto">
          <a:xfrm>
            <a:off x="4612722" y="2514677"/>
            <a:ext cx="981327" cy="958444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2" name="Oval 29"/>
          <p:cNvSpPr>
            <a:spLocks noChangeArrowheads="1"/>
          </p:cNvSpPr>
          <p:nvPr/>
        </p:nvSpPr>
        <p:spPr bwMode="auto">
          <a:xfrm>
            <a:off x="4003122" y="2237658"/>
            <a:ext cx="609600" cy="554038"/>
          </a:xfrm>
          <a:prstGeom prst="ellipse">
            <a:avLst/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800" b="1" kern="0" dirty="0">
                <a:solidFill>
                  <a:srgbClr val="FFFFFF"/>
                </a:solidFill>
                <a:latin typeface="Arial" panose="020B0604020202020204" pitchFamily="34" charset="0"/>
                <a:ea typeface="メイリオ" pitchFamily="50" charset="-128"/>
                <a:cs typeface="Arial" panose="020B0604020202020204" pitchFamily="34" charset="0"/>
              </a:rPr>
              <a:t>R</a:t>
            </a:r>
          </a:p>
        </p:txBody>
      </p:sp>
      <p:cxnSp>
        <p:nvCxnSpPr>
          <p:cNvPr id="13" name="AutoShape 30"/>
          <p:cNvCxnSpPr>
            <a:cxnSpLocks noChangeShapeType="1"/>
          </p:cNvCxnSpPr>
          <p:nvPr/>
        </p:nvCxnSpPr>
        <p:spPr bwMode="auto">
          <a:xfrm flipV="1">
            <a:off x="3557406" y="2515471"/>
            <a:ext cx="515937" cy="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" name="タイトル 3">
            <a:extLst>
              <a:ext uri="{FF2B5EF4-FFF2-40B4-BE49-F238E27FC236}">
                <a16:creationId xmlns:a16="http://schemas.microsoft.com/office/drawing/2014/main" id="{1AAAE6B1-38A3-4DF2-B4F1-9827F87EB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</a:rPr>
              <a:t>研究シェーマ　記載見本　③介入研究＋附随研究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66116AD-12CE-40DC-80F0-B67AE37CF6EB}"/>
              </a:ext>
            </a:extLst>
          </p:cNvPr>
          <p:cNvSpPr txBox="1"/>
          <p:nvPr/>
        </p:nvSpPr>
        <p:spPr>
          <a:xfrm>
            <a:off x="5697723" y="2004987"/>
            <a:ext cx="5378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○○（薬剤一般名）：■■㎎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△△（薬剤一般名）：■■㎎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　</a:t>
            </a:r>
          </a:p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（薬剤一般名）：■■㎎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　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115455F-A770-485E-BC1D-E3E1996F2B10}"/>
              </a:ext>
            </a:extLst>
          </p:cNvPr>
          <p:cNvSpPr txBox="1"/>
          <p:nvPr/>
        </p:nvSpPr>
        <p:spPr>
          <a:xfrm>
            <a:off x="5697722" y="3835376"/>
            <a:ext cx="5378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○○（薬剤一般名）：■■㎎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△△（薬剤一般名）：■■㎎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　</a:t>
            </a: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B2C75C5A-F034-4986-B502-1B76024E74B0}"/>
              </a:ext>
            </a:extLst>
          </p:cNvPr>
          <p:cNvCxnSpPr>
            <a:cxnSpLocks/>
          </p:cNvCxnSpPr>
          <p:nvPr/>
        </p:nvCxnSpPr>
        <p:spPr bwMode="auto">
          <a:xfrm>
            <a:off x="5571917" y="4830538"/>
            <a:ext cx="6212715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4E54F47-6452-4A8E-9823-B62681E250CB}"/>
              </a:ext>
            </a:extLst>
          </p:cNvPr>
          <p:cNvCxnSpPr>
            <a:cxnSpLocks/>
          </p:cNvCxnSpPr>
          <p:nvPr/>
        </p:nvCxnSpPr>
        <p:spPr bwMode="auto">
          <a:xfrm>
            <a:off x="5594049" y="4650538"/>
            <a:ext cx="0" cy="360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98608D5A-657B-41ED-9F68-3D7E990AE92A}"/>
              </a:ext>
            </a:extLst>
          </p:cNvPr>
          <p:cNvCxnSpPr>
            <a:cxnSpLocks/>
          </p:cNvCxnSpPr>
          <p:nvPr/>
        </p:nvCxnSpPr>
        <p:spPr bwMode="auto">
          <a:xfrm>
            <a:off x="8832304" y="4650538"/>
            <a:ext cx="0" cy="360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E89A9B19-9377-435C-9B0B-C1F71CF995BA}"/>
              </a:ext>
            </a:extLst>
          </p:cNvPr>
          <p:cNvCxnSpPr>
            <a:cxnSpLocks/>
          </p:cNvCxnSpPr>
          <p:nvPr/>
        </p:nvCxnSpPr>
        <p:spPr bwMode="auto">
          <a:xfrm>
            <a:off x="7213177" y="4650538"/>
            <a:ext cx="0" cy="360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7D96FD0-759F-4FE2-847A-2530921C1619}"/>
              </a:ext>
            </a:extLst>
          </p:cNvPr>
          <p:cNvSpPr txBox="1"/>
          <p:nvPr/>
        </p:nvSpPr>
        <p:spPr>
          <a:xfrm>
            <a:off x="4497602" y="5012585"/>
            <a:ext cx="2174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0W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投与開始前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0875368-B873-4888-925A-219C63395032}"/>
              </a:ext>
            </a:extLst>
          </p:cNvPr>
          <p:cNvSpPr txBox="1"/>
          <p:nvPr/>
        </p:nvSpPr>
        <p:spPr>
          <a:xfrm>
            <a:off x="6815223" y="5040881"/>
            <a:ext cx="936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W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CE706D6E-5172-4896-803E-9A094C4F1762}"/>
              </a:ext>
            </a:extLst>
          </p:cNvPr>
          <p:cNvCxnSpPr>
            <a:cxnSpLocks/>
          </p:cNvCxnSpPr>
          <p:nvPr/>
        </p:nvCxnSpPr>
        <p:spPr bwMode="auto">
          <a:xfrm>
            <a:off x="11235415" y="4650538"/>
            <a:ext cx="0" cy="360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矢印: 上 29">
            <a:extLst>
              <a:ext uri="{FF2B5EF4-FFF2-40B4-BE49-F238E27FC236}">
                <a16:creationId xmlns:a16="http://schemas.microsoft.com/office/drawing/2014/main" id="{EE091A4C-10F7-4773-A3BA-9F5FC773332F}"/>
              </a:ext>
            </a:extLst>
          </p:cNvPr>
          <p:cNvSpPr/>
          <p:nvPr/>
        </p:nvSpPr>
        <p:spPr bwMode="auto">
          <a:xfrm>
            <a:off x="7105167" y="5733256"/>
            <a:ext cx="216019" cy="369332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Univers Extended" pitchFamily="34" charset="0"/>
              <a:ea typeface="ＭＳ Ｐゴシック" pitchFamily="50" charset="-128"/>
            </a:endParaRPr>
          </a:p>
        </p:txBody>
      </p:sp>
      <p:sp>
        <p:nvSpPr>
          <p:cNvPr id="31" name="矢印: 上 30">
            <a:extLst>
              <a:ext uri="{FF2B5EF4-FFF2-40B4-BE49-F238E27FC236}">
                <a16:creationId xmlns:a16="http://schemas.microsoft.com/office/drawing/2014/main" id="{F7CB36E0-DF91-4840-9682-F8E8F04CCF4D}"/>
              </a:ext>
            </a:extLst>
          </p:cNvPr>
          <p:cNvSpPr/>
          <p:nvPr/>
        </p:nvSpPr>
        <p:spPr bwMode="auto">
          <a:xfrm>
            <a:off x="8724295" y="5733256"/>
            <a:ext cx="216019" cy="369332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Univers Extended" pitchFamily="34" charset="0"/>
              <a:ea typeface="ＭＳ Ｐゴシック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5684762-C8E6-4450-9FBD-3B544B462A98}"/>
              </a:ext>
            </a:extLst>
          </p:cNvPr>
          <p:cNvSpPr txBox="1"/>
          <p:nvPr/>
        </p:nvSpPr>
        <p:spPr>
          <a:xfrm>
            <a:off x="6810551" y="6093296"/>
            <a:ext cx="77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採血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4C6C612-030B-40BE-A3CE-32D49DF8180E}"/>
              </a:ext>
            </a:extLst>
          </p:cNvPr>
          <p:cNvSpPr txBox="1"/>
          <p:nvPr/>
        </p:nvSpPr>
        <p:spPr>
          <a:xfrm>
            <a:off x="8407658" y="6093296"/>
            <a:ext cx="77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採血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3169ED6-EFB4-49CE-ADA7-043B2202BBDE}"/>
              </a:ext>
            </a:extLst>
          </p:cNvPr>
          <p:cNvSpPr txBox="1"/>
          <p:nvPr/>
        </p:nvSpPr>
        <p:spPr>
          <a:xfrm>
            <a:off x="10848528" y="6093296"/>
            <a:ext cx="77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採血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矢印: 上 40">
            <a:extLst>
              <a:ext uri="{FF2B5EF4-FFF2-40B4-BE49-F238E27FC236}">
                <a16:creationId xmlns:a16="http://schemas.microsoft.com/office/drawing/2014/main" id="{1F990380-E36A-4DDE-A2FE-9B90526CAE3E}"/>
              </a:ext>
            </a:extLst>
          </p:cNvPr>
          <p:cNvSpPr/>
          <p:nvPr/>
        </p:nvSpPr>
        <p:spPr bwMode="auto">
          <a:xfrm>
            <a:off x="11111667" y="5733256"/>
            <a:ext cx="216019" cy="369332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Univers Extended" pitchFamily="34" charset="0"/>
              <a:ea typeface="ＭＳ Ｐゴシック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0054A87-07B0-41F7-A78E-9232EFC28F26}"/>
              </a:ext>
            </a:extLst>
          </p:cNvPr>
          <p:cNvSpPr txBox="1"/>
          <p:nvPr/>
        </p:nvSpPr>
        <p:spPr>
          <a:xfrm>
            <a:off x="8326068" y="5040881"/>
            <a:ext cx="936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W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1C281AB-1F36-40E9-AB47-1B6C310BC920}"/>
              </a:ext>
            </a:extLst>
          </p:cNvPr>
          <p:cNvSpPr txBox="1"/>
          <p:nvPr/>
        </p:nvSpPr>
        <p:spPr>
          <a:xfrm>
            <a:off x="10721320" y="5040881"/>
            <a:ext cx="936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W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0F23CB20-2BE1-4DEA-9160-2E75FBD7D974}"/>
              </a:ext>
            </a:extLst>
          </p:cNvPr>
          <p:cNvSpPr/>
          <p:nvPr/>
        </p:nvSpPr>
        <p:spPr bwMode="auto">
          <a:xfrm>
            <a:off x="569698" y="4496436"/>
            <a:ext cx="11502966" cy="2086924"/>
          </a:xfrm>
          <a:prstGeom prst="roundRect">
            <a:avLst/>
          </a:prstGeom>
          <a:noFill/>
          <a:ln w="381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附随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研究＞</a:t>
            </a:r>
          </a:p>
        </p:txBody>
      </p:sp>
      <p:sp>
        <p:nvSpPr>
          <p:cNvPr id="45" name="矢印: 上 44">
            <a:extLst>
              <a:ext uri="{FF2B5EF4-FFF2-40B4-BE49-F238E27FC236}">
                <a16:creationId xmlns:a16="http://schemas.microsoft.com/office/drawing/2014/main" id="{B0B01420-5B01-4E36-B00D-5C4BFA088277}"/>
              </a:ext>
            </a:extLst>
          </p:cNvPr>
          <p:cNvSpPr/>
          <p:nvPr/>
        </p:nvSpPr>
        <p:spPr bwMode="auto">
          <a:xfrm>
            <a:off x="5745119" y="5733256"/>
            <a:ext cx="216019" cy="369332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Univers Extended" pitchFamily="34" charset="0"/>
              <a:ea typeface="ＭＳ Ｐゴシック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4C9EEA6-00B7-42F1-8998-F309C2E4C617}"/>
              </a:ext>
            </a:extLst>
          </p:cNvPr>
          <p:cNvSpPr txBox="1"/>
          <p:nvPr/>
        </p:nvSpPr>
        <p:spPr>
          <a:xfrm>
            <a:off x="5466242" y="6093296"/>
            <a:ext cx="77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採血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矢印: 上 47">
            <a:extLst>
              <a:ext uri="{FF2B5EF4-FFF2-40B4-BE49-F238E27FC236}">
                <a16:creationId xmlns:a16="http://schemas.microsoft.com/office/drawing/2014/main" id="{7B02FCDC-DEF7-4DA6-A4D7-89AE47D5A9BD}"/>
              </a:ext>
            </a:extLst>
          </p:cNvPr>
          <p:cNvSpPr/>
          <p:nvPr/>
        </p:nvSpPr>
        <p:spPr bwMode="auto">
          <a:xfrm>
            <a:off x="5243399" y="5733256"/>
            <a:ext cx="216019" cy="369332"/>
          </a:xfrm>
          <a:prstGeom prst="upArrow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4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Univers Extended" pitchFamily="34" charset="0"/>
              <a:ea typeface="ＭＳ Ｐゴシック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6D50DFF-356F-487D-B436-0745EE619740}"/>
              </a:ext>
            </a:extLst>
          </p:cNvPr>
          <p:cNvSpPr txBox="1"/>
          <p:nvPr/>
        </p:nvSpPr>
        <p:spPr>
          <a:xfrm>
            <a:off x="4964522" y="6093296"/>
            <a:ext cx="77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組織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53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1401552" y="1417106"/>
            <a:ext cx="2640013" cy="193811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18000" tIns="44450" rIns="18000" bIns="44450">
            <a:spAutoFit/>
          </a:bodyPr>
          <a:lstStyle/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（例）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○○（疾患名）患者</a:t>
            </a:r>
            <a:br>
              <a:rPr kumimoji="0" lang="en-GB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</a:br>
            <a:r>
              <a:rPr kumimoji="0" lang="en-GB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(n=xxx)</a:t>
            </a: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・未治療／無効例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・▲▲歳以上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PS</a:t>
            </a: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：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0-1</a:t>
            </a:r>
            <a:endParaRPr kumimoji="0" lang="en-GB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5333507" y="2015152"/>
            <a:ext cx="4834182" cy="74202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lIns="90488" tIns="44450" rIns="90488" bIns="44450">
            <a:noAutofit/>
          </a:bodyPr>
          <a:lstStyle/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（例）研究群：○○＋△△＋□□併用療法</a:t>
            </a:r>
            <a:endParaRPr kumimoji="0" lang="en-US" altLang="ja-JP" sz="1800" kern="0" dirty="0">
              <a:solidFill>
                <a:srgbClr val="BBE0E3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defTabSz="892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●週ごと、▲サイクル　</a:t>
            </a:r>
            <a:r>
              <a:rPr kumimoji="0" lang="en-US" altLang="ja-JP" sz="1800" kern="0" dirty="0">
                <a:solidFill>
                  <a:srgbClr val="BBE0E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(n=xx)</a:t>
            </a:r>
          </a:p>
        </p:txBody>
      </p:sp>
      <p:cxnSp>
        <p:nvCxnSpPr>
          <p:cNvPr id="10" name="AutoShape 27"/>
          <p:cNvCxnSpPr>
            <a:cxnSpLocks noChangeShapeType="1"/>
            <a:stCxn id="7" idx="3"/>
            <a:endCxn id="8" idx="1"/>
          </p:cNvCxnSpPr>
          <p:nvPr/>
        </p:nvCxnSpPr>
        <p:spPr bwMode="auto">
          <a:xfrm>
            <a:off x="4041565" y="2386166"/>
            <a:ext cx="1291942" cy="0"/>
          </a:xfrm>
          <a:prstGeom prst="straightConnector1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" name="タイトル 3">
            <a:extLst>
              <a:ext uri="{FF2B5EF4-FFF2-40B4-BE49-F238E27FC236}">
                <a16:creationId xmlns:a16="http://schemas.microsoft.com/office/drawing/2014/main" id="{1AAAE6B1-38A3-4DF2-B4F1-9827F87EB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Meiryo UI" panose="020B0604030504040204" pitchFamily="50" charset="-128"/>
              </a:rPr>
              <a:t>研究シェーマ　記載見本　②非介入研究（観察研究）＋附随研究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66116AD-12CE-40DC-80F0-B67AE37CF6EB}"/>
              </a:ext>
            </a:extLst>
          </p:cNvPr>
          <p:cNvSpPr txBox="1"/>
          <p:nvPr/>
        </p:nvSpPr>
        <p:spPr>
          <a:xfrm>
            <a:off x="5312005" y="2802910"/>
            <a:ext cx="5378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○○（薬剤一般名）：■■㎎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△△（薬剤一般名）：■■㎎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　</a:t>
            </a:r>
          </a:p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（薬剤一般名）：■■㎎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/m</a:t>
            </a:r>
            <a:r>
              <a:rPr lang="en-US" altLang="ja-JP" sz="1800" baseline="30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Day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▲　</a:t>
            </a: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F872AD89-07B6-450B-B4A3-041A4A8C5041}"/>
              </a:ext>
            </a:extLst>
          </p:cNvPr>
          <p:cNvCxnSpPr>
            <a:cxnSpLocks/>
          </p:cNvCxnSpPr>
          <p:nvPr/>
        </p:nvCxnSpPr>
        <p:spPr bwMode="auto">
          <a:xfrm>
            <a:off x="5346736" y="4362486"/>
            <a:ext cx="6212715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F330BB8D-9B8D-4933-8FED-C87EC761C44A}"/>
              </a:ext>
            </a:extLst>
          </p:cNvPr>
          <p:cNvCxnSpPr>
            <a:cxnSpLocks/>
          </p:cNvCxnSpPr>
          <p:nvPr/>
        </p:nvCxnSpPr>
        <p:spPr bwMode="auto">
          <a:xfrm>
            <a:off x="5368868" y="4182486"/>
            <a:ext cx="0" cy="360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BF1143D2-7419-4800-B012-E29ACE783461}"/>
              </a:ext>
            </a:extLst>
          </p:cNvPr>
          <p:cNvCxnSpPr>
            <a:cxnSpLocks/>
          </p:cNvCxnSpPr>
          <p:nvPr/>
        </p:nvCxnSpPr>
        <p:spPr bwMode="auto">
          <a:xfrm>
            <a:off x="8607123" y="4182486"/>
            <a:ext cx="0" cy="360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43060934-B1D9-46D7-9F1D-5CEB812E1788}"/>
              </a:ext>
            </a:extLst>
          </p:cNvPr>
          <p:cNvCxnSpPr>
            <a:cxnSpLocks/>
          </p:cNvCxnSpPr>
          <p:nvPr/>
        </p:nvCxnSpPr>
        <p:spPr bwMode="auto">
          <a:xfrm>
            <a:off x="6987996" y="4182486"/>
            <a:ext cx="0" cy="360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18F62AE3-2A76-45E6-A582-D0702BC83274}"/>
              </a:ext>
            </a:extLst>
          </p:cNvPr>
          <p:cNvSpPr txBox="1"/>
          <p:nvPr/>
        </p:nvSpPr>
        <p:spPr>
          <a:xfrm>
            <a:off x="4272421" y="4544533"/>
            <a:ext cx="2174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0W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投与開始前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CB842E4D-CEA2-4DFF-B811-D176BBFB409C}"/>
              </a:ext>
            </a:extLst>
          </p:cNvPr>
          <p:cNvSpPr txBox="1"/>
          <p:nvPr/>
        </p:nvSpPr>
        <p:spPr>
          <a:xfrm>
            <a:off x="6590042" y="4572829"/>
            <a:ext cx="936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W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99F7CEE5-1548-496C-A608-5CB2B737A305}"/>
              </a:ext>
            </a:extLst>
          </p:cNvPr>
          <p:cNvCxnSpPr>
            <a:cxnSpLocks/>
          </p:cNvCxnSpPr>
          <p:nvPr/>
        </p:nvCxnSpPr>
        <p:spPr bwMode="auto">
          <a:xfrm>
            <a:off x="11010234" y="4182486"/>
            <a:ext cx="0" cy="360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矢印: 上 72">
            <a:extLst>
              <a:ext uri="{FF2B5EF4-FFF2-40B4-BE49-F238E27FC236}">
                <a16:creationId xmlns:a16="http://schemas.microsoft.com/office/drawing/2014/main" id="{A24E5BFF-09C4-4D11-8850-1C9EBE797155}"/>
              </a:ext>
            </a:extLst>
          </p:cNvPr>
          <p:cNvSpPr/>
          <p:nvPr/>
        </p:nvSpPr>
        <p:spPr bwMode="auto">
          <a:xfrm>
            <a:off x="5508445" y="5301208"/>
            <a:ext cx="216019" cy="369332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Univers Extended" pitchFamily="34" charset="0"/>
              <a:ea typeface="ＭＳ Ｐゴシック" pitchFamily="50" charset="-128"/>
            </a:endParaRPr>
          </a:p>
        </p:txBody>
      </p:sp>
      <p:sp>
        <p:nvSpPr>
          <p:cNvPr id="74" name="矢印: 上 73">
            <a:extLst>
              <a:ext uri="{FF2B5EF4-FFF2-40B4-BE49-F238E27FC236}">
                <a16:creationId xmlns:a16="http://schemas.microsoft.com/office/drawing/2014/main" id="{A62B29C9-53A8-4FF7-8CE6-35B8E805410C}"/>
              </a:ext>
            </a:extLst>
          </p:cNvPr>
          <p:cNvSpPr/>
          <p:nvPr/>
        </p:nvSpPr>
        <p:spPr bwMode="auto">
          <a:xfrm>
            <a:off x="6879986" y="5301208"/>
            <a:ext cx="216019" cy="369332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Univers Extended" pitchFamily="34" charset="0"/>
              <a:ea typeface="ＭＳ Ｐゴシック" pitchFamily="50" charset="-128"/>
            </a:endParaRPr>
          </a:p>
        </p:txBody>
      </p:sp>
      <p:sp>
        <p:nvSpPr>
          <p:cNvPr id="75" name="矢印: 上 74">
            <a:extLst>
              <a:ext uri="{FF2B5EF4-FFF2-40B4-BE49-F238E27FC236}">
                <a16:creationId xmlns:a16="http://schemas.microsoft.com/office/drawing/2014/main" id="{3CD85AAD-B96E-4D10-B3B0-1A2100FA30CF}"/>
              </a:ext>
            </a:extLst>
          </p:cNvPr>
          <p:cNvSpPr/>
          <p:nvPr/>
        </p:nvSpPr>
        <p:spPr bwMode="auto">
          <a:xfrm>
            <a:off x="8499114" y="5301208"/>
            <a:ext cx="216019" cy="369332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Univers Extended" pitchFamily="34" charset="0"/>
              <a:ea typeface="ＭＳ Ｐゴシック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FECCEF7-3366-4B7C-A4B2-B58EB1CF6401}"/>
              </a:ext>
            </a:extLst>
          </p:cNvPr>
          <p:cNvSpPr txBox="1"/>
          <p:nvPr/>
        </p:nvSpPr>
        <p:spPr>
          <a:xfrm>
            <a:off x="5229568" y="5733256"/>
            <a:ext cx="77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採血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DEDD901-BEAC-4C85-A9B1-34D8DCC3DC26}"/>
              </a:ext>
            </a:extLst>
          </p:cNvPr>
          <p:cNvSpPr txBox="1"/>
          <p:nvPr/>
        </p:nvSpPr>
        <p:spPr>
          <a:xfrm>
            <a:off x="6585370" y="5733256"/>
            <a:ext cx="77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採血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C6C0A036-7BE0-4C0C-9F9C-59CDA6E48ED7}"/>
              </a:ext>
            </a:extLst>
          </p:cNvPr>
          <p:cNvSpPr txBox="1"/>
          <p:nvPr/>
        </p:nvSpPr>
        <p:spPr>
          <a:xfrm>
            <a:off x="8182477" y="5733256"/>
            <a:ext cx="77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採血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0B0EFF7A-25AD-47AE-BDA1-A9F6BE420F41}"/>
              </a:ext>
            </a:extLst>
          </p:cNvPr>
          <p:cNvSpPr txBox="1"/>
          <p:nvPr/>
        </p:nvSpPr>
        <p:spPr>
          <a:xfrm>
            <a:off x="10623347" y="5733256"/>
            <a:ext cx="77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採血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矢印: 上 79">
            <a:extLst>
              <a:ext uri="{FF2B5EF4-FFF2-40B4-BE49-F238E27FC236}">
                <a16:creationId xmlns:a16="http://schemas.microsoft.com/office/drawing/2014/main" id="{E93A3AC4-BF3C-4944-A048-0E5BEB4DC97B}"/>
              </a:ext>
            </a:extLst>
          </p:cNvPr>
          <p:cNvSpPr/>
          <p:nvPr/>
        </p:nvSpPr>
        <p:spPr bwMode="auto">
          <a:xfrm>
            <a:off x="10886486" y="5301208"/>
            <a:ext cx="216019" cy="369332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Univers Extended" pitchFamily="34" charset="0"/>
              <a:ea typeface="ＭＳ Ｐゴシック" pitchFamily="50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8A5561F0-D7B0-4EAC-8FE2-91F316AB3D87}"/>
              </a:ext>
            </a:extLst>
          </p:cNvPr>
          <p:cNvSpPr txBox="1"/>
          <p:nvPr/>
        </p:nvSpPr>
        <p:spPr>
          <a:xfrm>
            <a:off x="8100887" y="4572829"/>
            <a:ext cx="936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W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72AA3952-E255-4244-B834-1D127E40F3AB}"/>
              </a:ext>
            </a:extLst>
          </p:cNvPr>
          <p:cNvSpPr txBox="1"/>
          <p:nvPr/>
        </p:nvSpPr>
        <p:spPr>
          <a:xfrm>
            <a:off x="10496139" y="4572829"/>
            <a:ext cx="936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W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7B2D3158-0482-43E3-9A4C-DC61DCDAD78E}"/>
              </a:ext>
            </a:extLst>
          </p:cNvPr>
          <p:cNvSpPr/>
          <p:nvPr/>
        </p:nvSpPr>
        <p:spPr bwMode="auto">
          <a:xfrm>
            <a:off x="344517" y="4028384"/>
            <a:ext cx="11502966" cy="2244932"/>
          </a:xfrm>
          <a:prstGeom prst="roundRect">
            <a:avLst/>
          </a:prstGeom>
          <a:noFill/>
          <a:ln w="381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附随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研究＞</a:t>
            </a:r>
          </a:p>
        </p:txBody>
      </p:sp>
      <p:sp>
        <p:nvSpPr>
          <p:cNvPr id="84" name="矢印: 上 83">
            <a:extLst>
              <a:ext uri="{FF2B5EF4-FFF2-40B4-BE49-F238E27FC236}">
                <a16:creationId xmlns:a16="http://schemas.microsoft.com/office/drawing/2014/main" id="{FB3EE407-1A22-42CC-8A99-55EC021F27B3}"/>
              </a:ext>
            </a:extLst>
          </p:cNvPr>
          <p:cNvSpPr/>
          <p:nvPr/>
        </p:nvSpPr>
        <p:spPr bwMode="auto">
          <a:xfrm>
            <a:off x="5006725" y="5301208"/>
            <a:ext cx="216019" cy="369332"/>
          </a:xfrm>
          <a:prstGeom prst="upArrow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accent4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Univers Extended" pitchFamily="34" charset="0"/>
              <a:ea typeface="ＭＳ Ｐゴシック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9C603297-0248-4655-86B4-C68B3229A09A}"/>
              </a:ext>
            </a:extLst>
          </p:cNvPr>
          <p:cNvSpPr txBox="1"/>
          <p:nvPr/>
        </p:nvSpPr>
        <p:spPr>
          <a:xfrm>
            <a:off x="4727848" y="5733256"/>
            <a:ext cx="77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組織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6452390"/>
      </p:ext>
    </p:extLst>
  </p:cSld>
  <p:clrMapOvr>
    <a:masterClrMapping/>
  </p:clrMapOvr>
</p:sld>
</file>

<file path=ppt/theme/theme1.xml><?xml version="1.0" encoding="utf-8"?>
<a:theme xmlns:a="http://schemas.openxmlformats.org/drawingml/2006/main" name="2_標準デザイ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Extended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Extended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68B9B1F578C41408459713EE41323BB" ma:contentTypeVersion="13" ma:contentTypeDescription="新しいドキュメントを作成します。" ma:contentTypeScope="" ma:versionID="6a5fb4a5b65b1b256b87426c6bcd03cf">
  <xsd:schema xmlns:xsd="http://www.w3.org/2001/XMLSchema" xmlns:xs="http://www.w3.org/2001/XMLSchema" xmlns:p="http://schemas.microsoft.com/office/2006/metadata/properties" xmlns:ns3="699b7745-cf49-41c7-b76d-e81ec49e38b2" xmlns:ns4="11cbe655-e972-4306-8f20-3c2b70a205f8" targetNamespace="http://schemas.microsoft.com/office/2006/metadata/properties" ma:root="true" ma:fieldsID="b5726cbac655a35a32f2ffa1378af4fe" ns3:_="" ns4:_="">
    <xsd:import namespace="699b7745-cf49-41c7-b76d-e81ec49e38b2"/>
    <xsd:import namespace="11cbe655-e972-4306-8f20-3c2b70a20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b7745-cf49-41c7-b76d-e81ec49e38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cbe655-e972-4306-8f20-3c2b70a20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BECEB4-31E2-4D22-BF45-F1A061CD8172}">
  <ds:schemaRefs>
    <ds:schemaRef ds:uri="http://schemas.microsoft.com/office/2006/documentManagement/types"/>
    <ds:schemaRef ds:uri="11cbe655-e972-4306-8f20-3c2b70a205f8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699b7745-cf49-41c7-b76d-e81ec49e38b2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BD80082-AA4D-469B-90EB-0F49B26D20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5B3E1A-DD17-486A-B96A-CA508B54A3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9b7745-cf49-41c7-b76d-e81ec49e38b2"/>
    <ds:schemaRef ds:uri="11cbe655-e972-4306-8f20-3c2b70a20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3141</TotalTime>
  <Words>497</Words>
  <Application>Microsoft Office PowerPoint</Application>
  <PresentationFormat>ワイド画面</PresentationFormat>
  <Paragraphs>89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Meiryo UI</vt:lpstr>
      <vt:lpstr>Univers Extended</vt:lpstr>
      <vt:lpstr>Arial</vt:lpstr>
      <vt:lpstr>Calibri</vt:lpstr>
      <vt:lpstr>Wingdings</vt:lpstr>
      <vt:lpstr>2_標準デザイン</vt:lpstr>
      <vt:lpstr>（参考）シェーマ作成のご留意点</vt:lpstr>
      <vt:lpstr>研究シェーマ　記載見本　①介入研究</vt:lpstr>
      <vt:lpstr>研究シェーマ　記載見本　②非介入研究（観察研究）</vt:lpstr>
      <vt:lpstr>研究シェーマ　記載見本　③介入研究＋附随研究</vt:lpstr>
      <vt:lpstr>研究シェーマ　記載見本　②非介入研究（観察研究）＋附随研究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MSR事務局</dc:creator>
  <cp:lastModifiedBy>Norimoto,Seigo 則本誠吾(MA企画部研究助成管理G)</cp:lastModifiedBy>
  <cp:revision>430</cp:revision>
  <cp:lastPrinted>2019-09-18T07:37:00Z</cp:lastPrinted>
  <dcterms:created xsi:type="dcterms:W3CDTF">2015-01-04T09:53:03Z</dcterms:created>
  <dcterms:modified xsi:type="dcterms:W3CDTF">2021-02-02T05:34:05Z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0x010100968B9B1F578C41408459713EE41323BB</vt:lpwstr>
  </property>
</Properties>
</file>